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EA0CD-4906-4521-82E6-07058E435D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9CFB84-09F6-4016-972D-A7720F43C97E}">
      <dgm:prSet phldrT="[Текст]"/>
      <dgm:spPr/>
      <dgm:t>
        <a:bodyPr/>
        <a:lstStyle/>
        <a:p>
          <a:r>
            <a:rPr lang="ru-RU" dirty="0" smtClean="0"/>
            <a:t>Обслуживание компьютерного и телекоммуникационного оборудования ОИВ ЛО</a:t>
          </a:r>
          <a:endParaRPr lang="ru-RU" dirty="0"/>
        </a:p>
      </dgm:t>
    </dgm:pt>
    <dgm:pt modelId="{C280D2CD-F461-4C3D-A1DF-459BF27684AA}" type="parTrans" cxnId="{E8E70859-4023-4249-BC3C-9E712E016B90}">
      <dgm:prSet/>
      <dgm:spPr/>
      <dgm:t>
        <a:bodyPr/>
        <a:lstStyle/>
        <a:p>
          <a:endParaRPr lang="ru-RU"/>
        </a:p>
      </dgm:t>
    </dgm:pt>
    <dgm:pt modelId="{459A4D15-8868-4B7B-B259-9329AC0A83DB}" type="sibTrans" cxnId="{E8E70859-4023-4249-BC3C-9E712E016B90}">
      <dgm:prSet/>
      <dgm:spPr/>
      <dgm:t>
        <a:bodyPr/>
        <a:lstStyle/>
        <a:p>
          <a:endParaRPr lang="ru-RU"/>
        </a:p>
      </dgm:t>
    </dgm:pt>
    <dgm:pt modelId="{71756509-FF60-4887-9156-F560D894F3B5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Прием</a:t>
          </a:r>
          <a:r>
            <a:rPr lang="en-US" sz="1200" dirty="0" smtClean="0"/>
            <a:t> и </a:t>
          </a:r>
          <a:r>
            <a:rPr lang="en-US" sz="1200" dirty="0" err="1" smtClean="0"/>
            <a:t>исполнение</a:t>
          </a:r>
          <a:r>
            <a:rPr lang="en-US" sz="1200" dirty="0" smtClean="0"/>
            <a:t> </a:t>
          </a:r>
          <a:r>
            <a:rPr lang="en-US" sz="1200" dirty="0" err="1" smtClean="0"/>
            <a:t>заявок</a:t>
          </a:r>
          <a:r>
            <a:rPr lang="en-US" sz="1200" dirty="0" smtClean="0"/>
            <a:t> </a:t>
          </a:r>
          <a:r>
            <a:rPr lang="en-US" sz="1200" dirty="0" err="1" smtClean="0"/>
            <a:t>на</a:t>
          </a:r>
          <a:r>
            <a:rPr lang="en-US" sz="1200" dirty="0" smtClean="0"/>
            <a:t> </a:t>
          </a:r>
          <a:r>
            <a:rPr lang="en-US" sz="1200" dirty="0" err="1" smtClean="0"/>
            <a:t>обслуживание</a:t>
          </a:r>
          <a:r>
            <a:rPr lang="en-US" sz="1200" dirty="0" smtClean="0"/>
            <a:t> </a:t>
          </a:r>
          <a:r>
            <a:rPr lang="en-US" sz="1200" dirty="0" err="1" smtClean="0"/>
            <a:t>компьютерного</a:t>
          </a:r>
          <a:r>
            <a:rPr lang="en-US" sz="1200" dirty="0" smtClean="0"/>
            <a:t> </a:t>
          </a:r>
          <a:r>
            <a:rPr lang="en-US" sz="1200" dirty="0" err="1" smtClean="0"/>
            <a:t>оборудования</a:t>
          </a:r>
          <a:endParaRPr lang="ru-RU" sz="1200" dirty="0"/>
        </a:p>
      </dgm:t>
    </dgm:pt>
    <dgm:pt modelId="{C4C74DBD-5756-48A6-8E99-9C1D2C1B01C3}" type="parTrans" cxnId="{3DBF56CC-7F6C-4FE2-80EE-B7874B2CF055}">
      <dgm:prSet/>
      <dgm:spPr/>
      <dgm:t>
        <a:bodyPr/>
        <a:lstStyle/>
        <a:p>
          <a:endParaRPr lang="ru-RU"/>
        </a:p>
      </dgm:t>
    </dgm:pt>
    <dgm:pt modelId="{79BD96FD-AE21-4A87-8BF0-F198DCD65314}" type="sibTrans" cxnId="{3DBF56CC-7F6C-4FE2-80EE-B7874B2CF055}">
      <dgm:prSet/>
      <dgm:spPr/>
      <dgm:t>
        <a:bodyPr/>
        <a:lstStyle/>
        <a:p>
          <a:endParaRPr lang="ru-RU"/>
        </a:p>
      </dgm:t>
    </dgm:pt>
    <dgm:pt modelId="{11FFED77-F058-48D3-9CB4-91AA7719FC98}">
      <dgm:prSet phldrT="[Текст]"/>
      <dgm:spPr/>
      <dgm:t>
        <a:bodyPr/>
        <a:lstStyle/>
        <a:p>
          <a:r>
            <a:rPr lang="ru-RU" dirty="0" smtClean="0"/>
            <a:t>Единая сеть передачи данных</a:t>
          </a:r>
          <a:endParaRPr lang="ru-RU" dirty="0"/>
        </a:p>
      </dgm:t>
    </dgm:pt>
    <dgm:pt modelId="{CF528317-0D9B-4040-AC5B-54DB7F1CD47E}" type="parTrans" cxnId="{18BFBD3F-8C89-41C9-A46E-45B6B66F8145}">
      <dgm:prSet/>
      <dgm:spPr/>
      <dgm:t>
        <a:bodyPr/>
        <a:lstStyle/>
        <a:p>
          <a:endParaRPr lang="ru-RU"/>
        </a:p>
      </dgm:t>
    </dgm:pt>
    <dgm:pt modelId="{64DA0F93-22BA-4181-A9B6-164E8A24B075}" type="sibTrans" cxnId="{18BFBD3F-8C89-41C9-A46E-45B6B66F8145}">
      <dgm:prSet/>
      <dgm:spPr/>
      <dgm:t>
        <a:bodyPr/>
        <a:lstStyle/>
        <a:p>
          <a:endParaRPr lang="ru-RU"/>
        </a:p>
      </dgm:t>
    </dgm:pt>
    <dgm:pt modelId="{C8FBC4D7-1C5D-4E28-9D2E-CDAFA99593FA}">
      <dgm:prSet phldrT="[Текст]" custT="1"/>
      <dgm:spPr/>
      <dgm:t>
        <a:bodyPr/>
        <a:lstStyle/>
        <a:p>
          <a:pPr algn="just"/>
          <a:r>
            <a:rPr lang="ru-RU" sz="1200" dirty="0" smtClean="0"/>
            <a:t> </a:t>
          </a:r>
          <a:r>
            <a:rPr lang="ru-RU" sz="1200" dirty="0" err="1" smtClean="0"/>
            <a:t>Настро</a:t>
          </a:r>
          <a:r>
            <a:rPr lang="en-US" sz="1200" dirty="0" err="1" smtClean="0"/>
            <a:t>йка</a:t>
          </a:r>
          <a:r>
            <a:rPr lang="ru-RU" sz="1200" dirty="0" smtClean="0"/>
            <a:t> рабочих мест сотрудников ОИВ и ОМСУ ЛО для подключения к ЕСПД</a:t>
          </a:r>
          <a:endParaRPr lang="ru-RU" sz="1200" dirty="0"/>
        </a:p>
      </dgm:t>
    </dgm:pt>
    <dgm:pt modelId="{27ACFB7F-1DF8-490C-8159-CD83A5519B7B}" type="parTrans" cxnId="{7A524836-8423-4F90-97A0-B9DEEB411608}">
      <dgm:prSet/>
      <dgm:spPr/>
      <dgm:t>
        <a:bodyPr/>
        <a:lstStyle/>
        <a:p>
          <a:endParaRPr lang="ru-RU"/>
        </a:p>
      </dgm:t>
    </dgm:pt>
    <dgm:pt modelId="{57780AAF-813C-48E2-A94D-622918DC5D66}" type="sibTrans" cxnId="{7A524836-8423-4F90-97A0-B9DEEB411608}">
      <dgm:prSet/>
      <dgm:spPr/>
      <dgm:t>
        <a:bodyPr/>
        <a:lstStyle/>
        <a:p>
          <a:endParaRPr lang="ru-RU"/>
        </a:p>
      </dgm:t>
    </dgm:pt>
    <dgm:pt modelId="{99CCB9CD-8E2C-46D8-AB11-21377549B9A2}">
      <dgm:prSet phldrT="[Текст]" custT="1"/>
      <dgm:spPr/>
      <dgm:t>
        <a:bodyPr/>
        <a:lstStyle/>
        <a:p>
          <a:pPr algn="just"/>
          <a:r>
            <a:rPr lang="ru-RU" sz="1200" dirty="0" smtClean="0"/>
            <a:t> </a:t>
          </a:r>
          <a:r>
            <a:rPr lang="en-US" sz="1200" dirty="0" err="1" smtClean="0"/>
            <a:t>Выдача</a:t>
          </a:r>
          <a:r>
            <a:rPr lang="en-US" sz="1200" dirty="0" smtClean="0"/>
            <a:t> </a:t>
          </a:r>
          <a:r>
            <a:rPr lang="en-US" sz="1200" dirty="0" err="1" smtClean="0"/>
            <a:t>сертификатов</a:t>
          </a:r>
          <a:r>
            <a:rPr lang="en-US" sz="1200" dirty="0" smtClean="0"/>
            <a:t> ЭП </a:t>
          </a:r>
          <a:r>
            <a:rPr lang="en-US" sz="1200" dirty="0" err="1" smtClean="0"/>
            <a:t>для</a:t>
          </a:r>
          <a:r>
            <a:rPr lang="en-US" sz="1200" dirty="0" smtClean="0"/>
            <a:t> </a:t>
          </a:r>
          <a:r>
            <a:rPr lang="en-US" sz="1200" dirty="0" err="1" smtClean="0"/>
            <a:t>доступа</a:t>
          </a:r>
          <a:r>
            <a:rPr lang="en-US" sz="1200" dirty="0" smtClean="0"/>
            <a:t> к ЕСПД</a:t>
          </a:r>
          <a:endParaRPr lang="ru-RU" sz="1200" dirty="0"/>
        </a:p>
      </dgm:t>
    </dgm:pt>
    <dgm:pt modelId="{7B6106A0-7EA9-4192-83F7-C8806793486D}" type="parTrans" cxnId="{7A9E3EA1-C9E9-4480-BDCE-DE0778237061}">
      <dgm:prSet/>
      <dgm:spPr/>
      <dgm:t>
        <a:bodyPr/>
        <a:lstStyle/>
        <a:p>
          <a:endParaRPr lang="ru-RU"/>
        </a:p>
      </dgm:t>
    </dgm:pt>
    <dgm:pt modelId="{701A2D00-9C49-4136-859D-448C71118C32}" type="sibTrans" cxnId="{7A9E3EA1-C9E9-4480-BDCE-DE0778237061}">
      <dgm:prSet/>
      <dgm:spPr/>
      <dgm:t>
        <a:bodyPr/>
        <a:lstStyle/>
        <a:p>
          <a:endParaRPr lang="ru-RU"/>
        </a:p>
      </dgm:t>
    </dgm:pt>
    <dgm:pt modelId="{783825A8-3696-41EA-B2B3-06A66DB16650}">
      <dgm:prSet phldrT="[Текст]" custT="1"/>
      <dgm:spPr/>
      <dgm:t>
        <a:bodyPr/>
        <a:lstStyle/>
        <a:p>
          <a:pPr algn="ctr"/>
          <a:r>
            <a:rPr lang="en-US" sz="1700" dirty="0" err="1" smtClean="0"/>
            <a:t>Удостоверяющий</a:t>
          </a:r>
          <a:r>
            <a:rPr lang="en-US" sz="1700" dirty="0" smtClean="0"/>
            <a:t> </a:t>
          </a:r>
          <a:r>
            <a:rPr lang="en-US" sz="1700" dirty="0" err="1" smtClean="0"/>
            <a:t>центр</a:t>
          </a:r>
          <a:endParaRPr lang="ru-RU" sz="1700" dirty="0"/>
        </a:p>
      </dgm:t>
    </dgm:pt>
    <dgm:pt modelId="{123AC4D0-622D-4B7C-9C60-8ECB41F03028}" type="parTrans" cxnId="{0752DAC3-8F2F-449B-A3FD-BD50598D6CE7}">
      <dgm:prSet/>
      <dgm:spPr/>
      <dgm:t>
        <a:bodyPr/>
        <a:lstStyle/>
        <a:p>
          <a:endParaRPr lang="ru-RU"/>
        </a:p>
      </dgm:t>
    </dgm:pt>
    <dgm:pt modelId="{959045CC-7102-439E-BC4C-1A3409822B0C}" type="sibTrans" cxnId="{0752DAC3-8F2F-449B-A3FD-BD50598D6CE7}">
      <dgm:prSet/>
      <dgm:spPr/>
      <dgm:t>
        <a:bodyPr/>
        <a:lstStyle/>
        <a:p>
          <a:endParaRPr lang="ru-RU"/>
        </a:p>
      </dgm:t>
    </dgm:pt>
    <dgm:pt modelId="{52C9806E-0635-452D-BCE5-CB2BBB6F561C}">
      <dgm:prSet phldrT="[Текст]" custT="1"/>
      <dgm:spPr/>
      <dgm:t>
        <a:bodyPr/>
        <a:lstStyle/>
        <a:p>
          <a:pPr algn="just"/>
          <a:r>
            <a:rPr lang="en-US" sz="1200" dirty="0" smtClean="0"/>
            <a:t>АИС “</a:t>
          </a:r>
          <a:r>
            <a:rPr lang="en-US" sz="1200" dirty="0" err="1" smtClean="0"/>
            <a:t>Ме</a:t>
          </a:r>
          <a:r>
            <a:rPr lang="ru-RU" sz="1200" dirty="0" smtClean="0"/>
            <a:t>ж</a:t>
          </a:r>
          <a:r>
            <a:rPr lang="en-US" sz="1200" dirty="0" err="1" smtClean="0"/>
            <a:t>вед</a:t>
          </a:r>
          <a:r>
            <a:rPr lang="en-US" sz="1200" dirty="0" smtClean="0"/>
            <a:t> ЛО”</a:t>
          </a:r>
          <a:endParaRPr lang="ru-RU" sz="1200" dirty="0"/>
        </a:p>
      </dgm:t>
    </dgm:pt>
    <dgm:pt modelId="{A0A27DC2-31E3-420C-9388-85438859E7C6}">
      <dgm:prSet phldrT="[Текст]"/>
      <dgm:spPr/>
      <dgm:t>
        <a:bodyPr/>
        <a:lstStyle/>
        <a:p>
          <a:r>
            <a:rPr lang="en-US" dirty="0" err="1" smtClean="0"/>
            <a:t>Создание</a:t>
          </a:r>
          <a:r>
            <a:rPr lang="en-US" dirty="0" smtClean="0"/>
            <a:t> и </a:t>
          </a:r>
          <a:r>
            <a:rPr lang="en-US" dirty="0" err="1" smtClean="0"/>
            <a:t>сопровождение</a:t>
          </a:r>
          <a:r>
            <a:rPr lang="en-US" dirty="0" smtClean="0"/>
            <a:t> ИС в </a:t>
          </a:r>
          <a:r>
            <a:rPr lang="en-US" dirty="0" err="1" smtClean="0"/>
            <a:t>сфере</a:t>
          </a:r>
          <a:r>
            <a:rPr lang="en-US" dirty="0" smtClean="0"/>
            <a:t> “</a:t>
          </a:r>
          <a:r>
            <a:rPr lang="en-US" dirty="0" err="1" smtClean="0"/>
            <a:t>электронного</a:t>
          </a:r>
          <a:r>
            <a:rPr lang="en-US" dirty="0" smtClean="0"/>
            <a:t> </a:t>
          </a:r>
          <a:r>
            <a:rPr lang="en-US" dirty="0" err="1" smtClean="0"/>
            <a:t>правительства</a:t>
          </a:r>
          <a:r>
            <a:rPr lang="en-US" dirty="0" smtClean="0"/>
            <a:t>”</a:t>
          </a:r>
          <a:endParaRPr lang="ru-RU" dirty="0"/>
        </a:p>
      </dgm:t>
    </dgm:pt>
    <dgm:pt modelId="{0B9CE59A-FF41-4C5B-ABA6-E64D37732670}" type="sibTrans" cxnId="{C253F252-75D7-4311-9C8A-684E0B0F6D0C}">
      <dgm:prSet/>
      <dgm:spPr/>
      <dgm:t>
        <a:bodyPr/>
        <a:lstStyle/>
        <a:p>
          <a:endParaRPr lang="ru-RU"/>
        </a:p>
      </dgm:t>
    </dgm:pt>
    <dgm:pt modelId="{7211D287-DD4B-400D-A500-0B06CA00465E}" type="parTrans" cxnId="{C253F252-75D7-4311-9C8A-684E0B0F6D0C}">
      <dgm:prSet/>
      <dgm:spPr/>
      <dgm:t>
        <a:bodyPr/>
        <a:lstStyle/>
        <a:p>
          <a:endParaRPr lang="ru-RU"/>
        </a:p>
      </dgm:t>
    </dgm:pt>
    <dgm:pt modelId="{9E9E7936-8AD5-4999-8111-670CD697AD02}" type="sibTrans" cxnId="{8495FA09-EDD8-414D-A573-9BE99946E9A5}">
      <dgm:prSet/>
      <dgm:spPr/>
      <dgm:t>
        <a:bodyPr/>
        <a:lstStyle/>
        <a:p>
          <a:endParaRPr lang="ru-RU"/>
        </a:p>
      </dgm:t>
    </dgm:pt>
    <dgm:pt modelId="{0C6EA997-BAC8-42D1-AAAD-D97683C138F4}" type="parTrans" cxnId="{8495FA09-EDD8-414D-A573-9BE99946E9A5}">
      <dgm:prSet/>
      <dgm:spPr/>
      <dgm:t>
        <a:bodyPr/>
        <a:lstStyle/>
        <a:p>
          <a:endParaRPr lang="ru-RU"/>
        </a:p>
      </dgm:t>
    </dgm:pt>
    <dgm:pt modelId="{6578D99C-8FB8-43AF-A66A-7F818A63C3B8}">
      <dgm:prSet phldrT="[Текст]" custT="1"/>
      <dgm:spPr/>
      <dgm:t>
        <a:bodyPr/>
        <a:lstStyle/>
        <a:p>
          <a:pPr algn="just"/>
          <a:r>
            <a:rPr lang="en-US" sz="1200" dirty="0" smtClean="0"/>
            <a:t>К</a:t>
          </a:r>
          <a:r>
            <a:rPr lang="ru-RU" sz="1200" dirty="0" err="1" smtClean="0"/>
            <a:t>онсультационная</a:t>
          </a:r>
          <a:r>
            <a:rPr lang="ru-RU" sz="1200" dirty="0" smtClean="0"/>
            <a:t> поддержка пользователей по вопросам подключения к ЕСПД через Интернет посредством “</a:t>
          </a:r>
          <a:r>
            <a:rPr lang="ru-RU" sz="1200" dirty="0" err="1" smtClean="0"/>
            <a:t>StoneGate</a:t>
          </a:r>
          <a:r>
            <a:rPr lang="ru-RU" sz="1200" dirty="0" smtClean="0"/>
            <a:t> </a:t>
          </a:r>
          <a:r>
            <a:rPr lang="ru-RU" sz="1200" dirty="0" err="1" smtClean="0"/>
            <a:t>IPsec</a:t>
          </a:r>
          <a:r>
            <a:rPr lang="ru-RU" sz="1200" dirty="0" smtClean="0"/>
            <a:t> VPN </a:t>
          </a:r>
          <a:r>
            <a:rPr lang="ru-RU" sz="1200" dirty="0" err="1" smtClean="0"/>
            <a:t>client</a:t>
          </a:r>
          <a:r>
            <a:rPr lang="ru-RU" sz="1200" dirty="0" smtClean="0"/>
            <a:t>” ;</a:t>
          </a:r>
          <a:endParaRPr lang="ru-RU" sz="1200" dirty="0"/>
        </a:p>
      </dgm:t>
    </dgm:pt>
    <dgm:pt modelId="{40EF2158-B0DB-419D-9C2B-C14C0F3E2495}" type="parTrans" cxnId="{8BF0795C-2E6D-4CC1-A8C6-1BD2A65E326B}">
      <dgm:prSet/>
      <dgm:spPr/>
      <dgm:t>
        <a:bodyPr/>
        <a:lstStyle/>
        <a:p>
          <a:endParaRPr lang="ru-RU"/>
        </a:p>
      </dgm:t>
    </dgm:pt>
    <dgm:pt modelId="{93FEB26A-E126-4C46-A195-35BF005B3977}" type="sibTrans" cxnId="{8BF0795C-2E6D-4CC1-A8C6-1BD2A65E326B}">
      <dgm:prSet/>
      <dgm:spPr/>
      <dgm:t>
        <a:bodyPr/>
        <a:lstStyle/>
        <a:p>
          <a:endParaRPr lang="ru-RU"/>
        </a:p>
      </dgm:t>
    </dgm:pt>
    <dgm:pt modelId="{C8803DF4-2E13-4351-8937-D017DCD9D40B}">
      <dgm:prSet phldrT="[Текст]" custT="1"/>
      <dgm:spPr/>
      <dgm:t>
        <a:bodyPr/>
        <a:lstStyle/>
        <a:p>
          <a:pPr algn="just"/>
          <a:r>
            <a:rPr lang="en-US" sz="1200" dirty="0" smtClean="0"/>
            <a:t>АИС МФЦ</a:t>
          </a:r>
          <a:endParaRPr lang="ru-RU" sz="1200" dirty="0"/>
        </a:p>
      </dgm:t>
    </dgm:pt>
    <dgm:pt modelId="{C66A3A43-4894-4E81-A2B9-68F6530D3908}" type="parTrans" cxnId="{10E7F6F6-DEED-49D9-B140-0CADF96EA522}">
      <dgm:prSet/>
      <dgm:spPr/>
      <dgm:t>
        <a:bodyPr/>
        <a:lstStyle/>
        <a:p>
          <a:endParaRPr lang="ru-RU"/>
        </a:p>
      </dgm:t>
    </dgm:pt>
    <dgm:pt modelId="{54B38734-2F59-4D81-8CB6-F42F6C72F96A}" type="sibTrans" cxnId="{10E7F6F6-DEED-49D9-B140-0CADF96EA522}">
      <dgm:prSet/>
      <dgm:spPr/>
      <dgm:t>
        <a:bodyPr/>
        <a:lstStyle/>
        <a:p>
          <a:endParaRPr lang="ru-RU"/>
        </a:p>
      </dgm:t>
    </dgm:pt>
    <dgm:pt modelId="{C06ABF52-F833-48FD-90E0-57A86E454B53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Подси</a:t>
          </a:r>
          <a:r>
            <a:rPr lang="ru-RU" sz="1200" dirty="0" smtClean="0"/>
            <a:t>с</a:t>
          </a:r>
          <a:r>
            <a:rPr lang="en-US" sz="1200" dirty="0" err="1" smtClean="0"/>
            <a:t>тема</a:t>
          </a:r>
          <a:r>
            <a:rPr lang="en-US" sz="1200" dirty="0" smtClean="0"/>
            <a:t> “Электронная приемная”</a:t>
          </a:r>
          <a:endParaRPr lang="ru-RU" sz="1200" dirty="0"/>
        </a:p>
      </dgm:t>
    </dgm:pt>
    <dgm:pt modelId="{50F5D69A-99D8-4163-9300-BB1D4EF44E1D}" type="parTrans" cxnId="{75A36535-A2EE-4DFA-A21C-2F473B330E41}">
      <dgm:prSet/>
      <dgm:spPr/>
      <dgm:t>
        <a:bodyPr/>
        <a:lstStyle/>
        <a:p>
          <a:endParaRPr lang="ru-RU"/>
        </a:p>
      </dgm:t>
    </dgm:pt>
    <dgm:pt modelId="{3159CFC9-0042-43A0-878F-B41745BAD3B2}" type="sibTrans" cxnId="{75A36535-A2EE-4DFA-A21C-2F473B330E41}">
      <dgm:prSet/>
      <dgm:spPr/>
      <dgm:t>
        <a:bodyPr/>
        <a:lstStyle/>
        <a:p>
          <a:endParaRPr lang="ru-RU"/>
        </a:p>
      </dgm:t>
    </dgm:pt>
    <dgm:pt modelId="{30AF3E3C-257B-47FA-80F1-54F0AA4E4BFF}">
      <dgm:prSet phldrT="[Текст]" custT="1"/>
      <dgm:spPr/>
      <dgm:t>
        <a:bodyPr/>
        <a:lstStyle/>
        <a:p>
          <a:pPr algn="just"/>
          <a:r>
            <a:rPr lang="en-US" sz="1200" dirty="0" smtClean="0"/>
            <a:t>Реестр ИС и ИР</a:t>
          </a:r>
          <a:endParaRPr lang="ru-RU" sz="1200" dirty="0"/>
        </a:p>
      </dgm:t>
    </dgm:pt>
    <dgm:pt modelId="{47DFE3F5-7DBF-4689-8A13-5CA087FD6B5F}" type="parTrans" cxnId="{53D40602-5A82-44E3-A51B-1A38EB44297B}">
      <dgm:prSet/>
      <dgm:spPr/>
      <dgm:t>
        <a:bodyPr/>
        <a:lstStyle/>
        <a:p>
          <a:endParaRPr lang="ru-RU"/>
        </a:p>
      </dgm:t>
    </dgm:pt>
    <dgm:pt modelId="{F01CC1E9-7898-48D2-8F17-D3F396F62FF2}" type="sibTrans" cxnId="{53D40602-5A82-44E3-A51B-1A38EB44297B}">
      <dgm:prSet/>
      <dgm:spPr/>
      <dgm:t>
        <a:bodyPr/>
        <a:lstStyle/>
        <a:p>
          <a:endParaRPr lang="ru-RU"/>
        </a:p>
      </dgm:t>
    </dgm:pt>
    <dgm:pt modelId="{3E1D72AB-3419-4A2E-954B-9EEF1B07E58E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Единая</a:t>
          </a:r>
          <a:r>
            <a:rPr lang="en-US" sz="1200" dirty="0" smtClean="0"/>
            <a:t> </a:t>
          </a:r>
          <a:r>
            <a:rPr lang="en-US" sz="1200" dirty="0" err="1" smtClean="0"/>
            <a:t>адресная</a:t>
          </a:r>
          <a:r>
            <a:rPr lang="en-US" sz="1200" dirty="0" smtClean="0"/>
            <a:t> </a:t>
          </a:r>
          <a:r>
            <a:rPr lang="en-US" sz="1200" dirty="0" err="1" smtClean="0"/>
            <a:t>система</a:t>
          </a:r>
          <a:endParaRPr lang="ru-RU" sz="1200" dirty="0"/>
        </a:p>
      </dgm:t>
    </dgm:pt>
    <dgm:pt modelId="{22E39557-5F44-4C95-B5EB-D95979D13706}" type="parTrans" cxnId="{509805DF-AFF4-4C63-848C-4FF09D48B36D}">
      <dgm:prSet/>
      <dgm:spPr/>
      <dgm:t>
        <a:bodyPr/>
        <a:lstStyle/>
        <a:p>
          <a:endParaRPr lang="ru-RU"/>
        </a:p>
      </dgm:t>
    </dgm:pt>
    <dgm:pt modelId="{91511666-995A-49B5-BE64-ECC8FB29E8F6}" type="sibTrans" cxnId="{509805DF-AFF4-4C63-848C-4FF09D48B36D}">
      <dgm:prSet/>
      <dgm:spPr/>
      <dgm:t>
        <a:bodyPr/>
        <a:lstStyle/>
        <a:p>
          <a:endParaRPr lang="ru-RU"/>
        </a:p>
      </dgm:t>
    </dgm:pt>
    <dgm:pt modelId="{91C4241B-9615-4166-A00D-4094F7FA5A55}">
      <dgm:prSet phldrT="[Текст]" custT="1"/>
      <dgm:spPr/>
      <dgm:t>
        <a:bodyPr/>
        <a:lstStyle/>
        <a:p>
          <a:pPr algn="just"/>
          <a:r>
            <a:rPr lang="en-US" sz="1200" dirty="0" smtClean="0"/>
            <a:t>Реестр государственных </a:t>
          </a:r>
          <a:r>
            <a:rPr lang="en-US" sz="1200" dirty="0" err="1" smtClean="0"/>
            <a:t>услуг</a:t>
          </a:r>
          <a:endParaRPr lang="ru-RU" sz="1200" dirty="0"/>
        </a:p>
      </dgm:t>
    </dgm:pt>
    <dgm:pt modelId="{67964323-B7EC-403A-A19F-6F5E4E4CF752}" type="parTrans" cxnId="{CE0A9AF7-E13E-467E-90D9-814218124155}">
      <dgm:prSet/>
      <dgm:spPr/>
      <dgm:t>
        <a:bodyPr/>
        <a:lstStyle/>
        <a:p>
          <a:endParaRPr lang="ru-RU"/>
        </a:p>
      </dgm:t>
    </dgm:pt>
    <dgm:pt modelId="{AB8C84BD-E725-4DF8-A660-0D11D4C5950C}" type="sibTrans" cxnId="{CE0A9AF7-E13E-467E-90D9-814218124155}">
      <dgm:prSet/>
      <dgm:spPr/>
      <dgm:t>
        <a:bodyPr/>
        <a:lstStyle/>
        <a:p>
          <a:endParaRPr lang="ru-RU"/>
        </a:p>
      </dgm:t>
    </dgm:pt>
    <dgm:pt modelId="{DF77BAEC-F181-4FB5-B0D0-C024D3929EC3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Ведомственные</a:t>
          </a:r>
          <a:r>
            <a:rPr lang="en-US" sz="1200" dirty="0" smtClean="0"/>
            <a:t> </a:t>
          </a:r>
          <a:r>
            <a:rPr lang="en-US" sz="1200" dirty="0" err="1" smtClean="0"/>
            <a:t>информационные</a:t>
          </a:r>
          <a:r>
            <a:rPr lang="en-US" sz="1200" dirty="0" smtClean="0"/>
            <a:t> </a:t>
          </a:r>
          <a:r>
            <a:rPr lang="en-US" sz="1200" dirty="0" err="1" smtClean="0"/>
            <a:t>системы</a:t>
          </a:r>
          <a:endParaRPr lang="ru-RU" sz="1200" dirty="0"/>
        </a:p>
      </dgm:t>
    </dgm:pt>
    <dgm:pt modelId="{291CA6DE-68B0-417A-B2F4-FC4A9A3872C8}" type="parTrans" cxnId="{E19B2CB3-4D36-4BEE-BFBF-29EA584756C1}">
      <dgm:prSet/>
      <dgm:spPr/>
      <dgm:t>
        <a:bodyPr/>
        <a:lstStyle/>
        <a:p>
          <a:endParaRPr lang="ru-RU"/>
        </a:p>
      </dgm:t>
    </dgm:pt>
    <dgm:pt modelId="{969E9962-0E89-43D8-B149-FA8C394EBE86}" type="sibTrans" cxnId="{E19B2CB3-4D36-4BEE-BFBF-29EA584756C1}">
      <dgm:prSet/>
      <dgm:spPr/>
      <dgm:t>
        <a:bodyPr/>
        <a:lstStyle/>
        <a:p>
          <a:endParaRPr lang="ru-RU"/>
        </a:p>
      </dgm:t>
    </dgm:pt>
    <dgm:pt modelId="{EFD0602F-8828-4E1C-B5E2-C4AE7B7A8C68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Обеспечение</a:t>
          </a:r>
          <a:r>
            <a:rPr lang="en-US" sz="1200" dirty="0" smtClean="0"/>
            <a:t> </a:t>
          </a:r>
          <a:r>
            <a:rPr lang="en-US" sz="1200" dirty="0" err="1" smtClean="0"/>
            <a:t>проведения</a:t>
          </a:r>
          <a:r>
            <a:rPr lang="en-US" sz="1200" dirty="0" smtClean="0"/>
            <a:t> ВКС</a:t>
          </a:r>
          <a:endParaRPr lang="ru-RU" sz="1200" dirty="0"/>
        </a:p>
      </dgm:t>
    </dgm:pt>
    <dgm:pt modelId="{88243A49-54E1-4351-823B-F65AA1636192}" type="parTrans" cxnId="{D67CBA7D-A1D7-4CD0-8384-026B8EDECA18}">
      <dgm:prSet/>
      <dgm:spPr/>
      <dgm:t>
        <a:bodyPr/>
        <a:lstStyle/>
        <a:p>
          <a:endParaRPr lang="ru-RU"/>
        </a:p>
      </dgm:t>
    </dgm:pt>
    <dgm:pt modelId="{FA513751-7099-490E-9BCE-CF690CD19FBE}" type="sibTrans" cxnId="{D67CBA7D-A1D7-4CD0-8384-026B8EDECA18}">
      <dgm:prSet/>
      <dgm:spPr/>
      <dgm:t>
        <a:bodyPr/>
        <a:lstStyle/>
        <a:p>
          <a:endParaRPr lang="ru-RU"/>
        </a:p>
      </dgm:t>
    </dgm:pt>
    <dgm:pt modelId="{D05DA1EA-17E9-4576-B70C-319F16B8C8FE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Сопровождение</a:t>
          </a:r>
          <a:r>
            <a:rPr lang="en-US" sz="1200" dirty="0" smtClean="0"/>
            <a:t> ЦОД </a:t>
          </a:r>
          <a:r>
            <a:rPr lang="ru-RU" sz="1200" dirty="0" smtClean="0"/>
            <a:t> </a:t>
          </a:r>
          <a:endParaRPr lang="ru-RU" sz="1200" dirty="0"/>
        </a:p>
      </dgm:t>
    </dgm:pt>
    <dgm:pt modelId="{36C3843F-FA46-4E54-9EB8-D182F1808244}" type="parTrans" cxnId="{C254126C-92AF-406D-A7B5-2284676A7066}">
      <dgm:prSet/>
      <dgm:spPr/>
      <dgm:t>
        <a:bodyPr/>
        <a:lstStyle/>
        <a:p>
          <a:endParaRPr lang="ru-RU"/>
        </a:p>
      </dgm:t>
    </dgm:pt>
    <dgm:pt modelId="{ED0CE102-8467-4A6D-ACA7-E38D1E4C03DF}" type="sibTrans" cxnId="{C254126C-92AF-406D-A7B5-2284676A7066}">
      <dgm:prSet/>
      <dgm:spPr/>
      <dgm:t>
        <a:bodyPr/>
        <a:lstStyle/>
        <a:p>
          <a:endParaRPr lang="ru-RU"/>
        </a:p>
      </dgm:t>
    </dgm:pt>
    <dgm:pt modelId="{FC02924E-5A7D-40F8-9AAA-3FF573ADF0BC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Прохождение</a:t>
          </a:r>
          <a:r>
            <a:rPr lang="en-US" sz="1200" dirty="0" smtClean="0"/>
            <a:t> </a:t>
          </a:r>
          <a:r>
            <a:rPr lang="en-US" sz="1200" dirty="0" err="1" smtClean="0"/>
            <a:t>аккредитации</a:t>
          </a:r>
          <a:r>
            <a:rPr lang="en-US" sz="1200" dirty="0" smtClean="0"/>
            <a:t> в </a:t>
          </a:r>
          <a:r>
            <a:rPr lang="en-US" sz="1200" dirty="0" err="1" smtClean="0"/>
            <a:t>Минкомсвязи</a:t>
          </a:r>
          <a:endParaRPr lang="ru-RU" sz="1200" dirty="0"/>
        </a:p>
      </dgm:t>
    </dgm:pt>
    <dgm:pt modelId="{35EB0BBE-39E2-4D14-BC7A-C0CFFF44582F}" type="parTrans" cxnId="{2F175795-1F81-4B28-8FBE-A47792A23494}">
      <dgm:prSet/>
      <dgm:spPr/>
      <dgm:t>
        <a:bodyPr/>
        <a:lstStyle/>
        <a:p>
          <a:endParaRPr lang="ru-RU"/>
        </a:p>
      </dgm:t>
    </dgm:pt>
    <dgm:pt modelId="{5680752E-8C68-4578-9D0E-089F186F781B}" type="sibTrans" cxnId="{2F175795-1F81-4B28-8FBE-A47792A23494}">
      <dgm:prSet/>
      <dgm:spPr/>
      <dgm:t>
        <a:bodyPr/>
        <a:lstStyle/>
        <a:p>
          <a:endParaRPr lang="ru-RU"/>
        </a:p>
      </dgm:t>
    </dgm:pt>
    <dgm:pt modelId="{40993987-65BF-4AE8-B249-FBC5ED540CEE}">
      <dgm:prSet phldrT="[Текст]" custT="1"/>
      <dgm:spPr/>
      <dgm:t>
        <a:bodyPr/>
        <a:lstStyle/>
        <a:p>
          <a:pPr algn="just"/>
          <a:r>
            <a:rPr lang="en-US" sz="1200" dirty="0" err="1" smtClean="0"/>
            <a:t>Выдача</a:t>
          </a:r>
          <a:r>
            <a:rPr lang="en-US" sz="1200" dirty="0" smtClean="0"/>
            <a:t> </a:t>
          </a:r>
          <a:r>
            <a:rPr lang="en-US" sz="1200" dirty="0" err="1" smtClean="0"/>
            <a:t>квалифицированных</a:t>
          </a:r>
          <a:r>
            <a:rPr lang="en-US" sz="1200" dirty="0" smtClean="0"/>
            <a:t> </a:t>
          </a:r>
          <a:r>
            <a:rPr lang="en-US" sz="1200" dirty="0" err="1" smtClean="0"/>
            <a:t>сертификатов</a:t>
          </a:r>
          <a:r>
            <a:rPr lang="en-US" sz="1200" dirty="0" smtClean="0"/>
            <a:t> ЭП</a:t>
          </a:r>
          <a:endParaRPr lang="ru-RU" sz="1200" dirty="0"/>
        </a:p>
      </dgm:t>
    </dgm:pt>
    <dgm:pt modelId="{7165BD1C-6795-46DA-9083-F9924D63C8AF}" type="parTrans" cxnId="{A8812C53-EB86-442F-A510-954A638759BD}">
      <dgm:prSet/>
      <dgm:spPr/>
      <dgm:t>
        <a:bodyPr/>
        <a:lstStyle/>
        <a:p>
          <a:endParaRPr lang="ru-RU"/>
        </a:p>
      </dgm:t>
    </dgm:pt>
    <dgm:pt modelId="{86667443-4FB0-45E0-A8AE-440BC289B316}" type="sibTrans" cxnId="{A8812C53-EB86-442F-A510-954A638759BD}">
      <dgm:prSet/>
      <dgm:spPr/>
      <dgm:t>
        <a:bodyPr/>
        <a:lstStyle/>
        <a:p>
          <a:endParaRPr lang="ru-RU"/>
        </a:p>
      </dgm:t>
    </dgm:pt>
    <dgm:pt modelId="{D301CC7C-B84B-44CF-B9C9-9DC47BA39E06}" type="pres">
      <dgm:prSet presAssocID="{44EEA0CD-4906-4521-82E6-07058E435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F97CDA-5167-4721-89D3-9CA3D93F04FC}" type="pres">
      <dgm:prSet presAssocID="{A0A27DC2-31E3-420C-9388-85438859E7C6}" presName="linNode" presStyleCnt="0"/>
      <dgm:spPr/>
    </dgm:pt>
    <dgm:pt modelId="{CC4F3150-645F-4840-9657-46C9C4209207}" type="pres">
      <dgm:prSet presAssocID="{A0A27DC2-31E3-420C-9388-85438859E7C6}" presName="parentText" presStyleLbl="node1" presStyleIdx="0" presStyleCnt="4" custScaleX="186989" custScaleY="1294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DC784-32B5-4038-BDEA-F2B2798DFF69}" type="pres">
      <dgm:prSet presAssocID="{A0A27DC2-31E3-420C-9388-85438859E7C6}" presName="descendantText" presStyleLbl="alignAccFollowNode1" presStyleIdx="0" presStyleCnt="4" custScaleX="199678" custScaleY="163791" custLinFactNeighborX="-1252" custLinFactNeighborY="-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1695D-7FBF-4DB6-BAC2-7E16DB1DC2AE}" type="pres">
      <dgm:prSet presAssocID="{0B9CE59A-FF41-4C5B-ABA6-E64D37732670}" presName="sp" presStyleCnt="0"/>
      <dgm:spPr/>
    </dgm:pt>
    <dgm:pt modelId="{FDFE1D6A-4C6A-4AE6-8F84-76A27C22E3C0}" type="pres">
      <dgm:prSet presAssocID="{269CFB84-09F6-4016-972D-A7720F43C97E}" presName="linNode" presStyleCnt="0"/>
      <dgm:spPr/>
    </dgm:pt>
    <dgm:pt modelId="{F60E6248-D980-43F4-A715-306262BE103C}" type="pres">
      <dgm:prSet presAssocID="{269CFB84-09F6-4016-972D-A7720F43C97E}" presName="parentText" presStyleLbl="node1" presStyleIdx="1" presStyleCnt="4" custScaleX="186806" custScaleY="126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7842A-85B1-4CBE-A719-0E39E7CC48F4}" type="pres">
      <dgm:prSet presAssocID="{269CFB84-09F6-4016-972D-A7720F43C97E}" presName="descendantText" presStyleLbl="alignAccFollowNode1" presStyleIdx="1" presStyleCnt="4" custScaleX="199678" custScaleY="152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F569CD-BEA2-4EC3-A006-A26EBF457BC7}" type="pres">
      <dgm:prSet presAssocID="{459A4D15-8868-4B7B-B259-9329AC0A83DB}" presName="sp" presStyleCnt="0"/>
      <dgm:spPr/>
    </dgm:pt>
    <dgm:pt modelId="{E2345A8F-9F57-4533-B0A1-60138A2735E5}" type="pres">
      <dgm:prSet presAssocID="{11FFED77-F058-48D3-9CB4-91AA7719FC98}" presName="linNode" presStyleCnt="0"/>
      <dgm:spPr/>
    </dgm:pt>
    <dgm:pt modelId="{6AE198E2-6A4D-4F4B-B14B-3F86ABC23236}" type="pres">
      <dgm:prSet presAssocID="{11FFED77-F058-48D3-9CB4-91AA7719FC98}" presName="parentText" presStyleLbl="node1" presStyleIdx="2" presStyleCnt="4" custScaleX="186806" custScaleY="126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D2F87-74F3-46DB-9332-0BF997851C92}" type="pres">
      <dgm:prSet presAssocID="{11FFED77-F058-48D3-9CB4-91AA7719FC98}" presName="descendantText" presStyleLbl="alignAccFollowNode1" presStyleIdx="2" presStyleCnt="4" custScaleX="199678" custScaleY="141485" custLinFactNeighborX="-237" custLinFactNeighborY="-5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A9FFC-F920-4B21-8651-FB614C95751D}" type="pres">
      <dgm:prSet presAssocID="{64DA0F93-22BA-4181-A9B6-164E8A24B075}" presName="sp" presStyleCnt="0"/>
      <dgm:spPr/>
    </dgm:pt>
    <dgm:pt modelId="{48111C14-19E8-4B43-8146-28A23A5BB203}" type="pres">
      <dgm:prSet presAssocID="{783825A8-3696-41EA-B2B3-06A66DB16650}" presName="linNode" presStyleCnt="0"/>
      <dgm:spPr/>
    </dgm:pt>
    <dgm:pt modelId="{E35E9910-FFEB-4894-85E6-2892B9446EE8}" type="pres">
      <dgm:prSet presAssocID="{783825A8-3696-41EA-B2B3-06A66DB16650}" presName="parentText" presStyleLbl="node1" presStyleIdx="3" presStyleCnt="4" custScaleX="128033" custScaleY="126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8EC76-4820-4D03-B235-3C407738CA66}" type="pres">
      <dgm:prSet presAssocID="{783825A8-3696-41EA-B2B3-06A66DB16650}" presName="descendantText" presStyleLbl="alignAccFollowNode1" presStyleIdx="3" presStyleCnt="4" custScaleX="136689" custScaleY="149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FBD3F-8C89-41C9-A46E-45B6B66F8145}" srcId="{44EEA0CD-4906-4521-82E6-07058E435D56}" destId="{11FFED77-F058-48D3-9CB4-91AA7719FC98}" srcOrd="2" destOrd="0" parTransId="{CF528317-0D9B-4040-AC5B-54DB7F1CD47E}" sibTransId="{64DA0F93-22BA-4181-A9B6-164E8A24B075}"/>
    <dgm:cxn modelId="{D794B3C4-BF00-42D7-B1F2-F3858B3C89B5}" type="presOf" srcId="{40993987-65BF-4AE8-B249-FBC5ED540CEE}" destId="{E7E8EC76-4820-4D03-B235-3C407738CA66}" srcOrd="0" destOrd="1" presId="urn:microsoft.com/office/officeart/2005/8/layout/vList5"/>
    <dgm:cxn modelId="{031EABC5-845E-4114-88DE-44412A90906D}" type="presOf" srcId="{30AF3E3C-257B-47FA-80F1-54F0AA4E4BFF}" destId="{05DDC784-32B5-4038-BDEA-F2B2798DFF69}" srcOrd="0" destOrd="3" presId="urn:microsoft.com/office/officeart/2005/8/layout/vList5"/>
    <dgm:cxn modelId="{36C6153E-7BF2-4D2F-B089-C2C7980608F7}" type="presOf" srcId="{783825A8-3696-41EA-B2B3-06A66DB16650}" destId="{E35E9910-FFEB-4894-85E6-2892B9446EE8}" srcOrd="0" destOrd="0" presId="urn:microsoft.com/office/officeart/2005/8/layout/vList5"/>
    <dgm:cxn modelId="{559B8718-16F6-4797-A222-FA4293050C2A}" type="presOf" srcId="{44EEA0CD-4906-4521-82E6-07058E435D56}" destId="{D301CC7C-B84B-44CF-B9C9-9DC47BA39E06}" srcOrd="0" destOrd="0" presId="urn:microsoft.com/office/officeart/2005/8/layout/vList5"/>
    <dgm:cxn modelId="{2F175795-1F81-4B28-8FBE-A47792A23494}" srcId="{783825A8-3696-41EA-B2B3-06A66DB16650}" destId="{FC02924E-5A7D-40F8-9AAA-3FF573ADF0BC}" srcOrd="0" destOrd="0" parTransId="{35EB0BBE-39E2-4D14-BC7A-C0CFFF44582F}" sibTransId="{5680752E-8C68-4578-9D0E-089F186F781B}"/>
    <dgm:cxn modelId="{7A9E3EA1-C9E9-4480-BDCE-DE0778237061}" srcId="{11FFED77-F058-48D3-9CB4-91AA7719FC98}" destId="{99CCB9CD-8E2C-46D8-AB11-21377549B9A2}" srcOrd="2" destOrd="0" parTransId="{7B6106A0-7EA9-4192-83F7-C8806793486D}" sibTransId="{701A2D00-9C49-4136-859D-448C71118C32}"/>
    <dgm:cxn modelId="{0CA247B3-9D5D-4E4F-AAB3-812F7DA83131}" type="presOf" srcId="{A0A27DC2-31E3-420C-9388-85438859E7C6}" destId="{CC4F3150-645F-4840-9657-46C9C4209207}" srcOrd="0" destOrd="0" presId="urn:microsoft.com/office/officeart/2005/8/layout/vList5"/>
    <dgm:cxn modelId="{4B6281BE-348B-4F7D-A295-E79E80ABD00B}" type="presOf" srcId="{269CFB84-09F6-4016-972D-A7720F43C97E}" destId="{F60E6248-D980-43F4-A715-306262BE103C}" srcOrd="0" destOrd="0" presId="urn:microsoft.com/office/officeart/2005/8/layout/vList5"/>
    <dgm:cxn modelId="{A9C64503-0A71-4F1F-B71A-7D25D684101E}" type="presOf" srcId="{C06ABF52-F833-48FD-90E0-57A86E454B53}" destId="{05DDC784-32B5-4038-BDEA-F2B2798DFF69}" srcOrd="0" destOrd="2" presId="urn:microsoft.com/office/officeart/2005/8/layout/vList5"/>
    <dgm:cxn modelId="{8BF0795C-2E6D-4CC1-A8C6-1BD2A65E326B}" srcId="{11FFED77-F058-48D3-9CB4-91AA7719FC98}" destId="{6578D99C-8FB8-43AF-A66A-7F818A63C3B8}" srcOrd="1" destOrd="0" parTransId="{40EF2158-B0DB-419D-9C2B-C14C0F3E2495}" sibTransId="{93FEB26A-E126-4C46-A195-35BF005B3977}"/>
    <dgm:cxn modelId="{10E7F6F6-DEED-49D9-B140-0CADF96EA522}" srcId="{A0A27DC2-31E3-420C-9388-85438859E7C6}" destId="{C8803DF4-2E13-4351-8937-D017DCD9D40B}" srcOrd="1" destOrd="0" parTransId="{C66A3A43-4894-4E81-A2B9-68F6530D3908}" sibTransId="{54B38734-2F59-4D81-8CB6-F42F6C72F96A}"/>
    <dgm:cxn modelId="{FF5744DF-D744-4CC1-9EF6-51EEBD1F5BBA}" type="presOf" srcId="{FC02924E-5A7D-40F8-9AAA-3FF573ADF0BC}" destId="{E7E8EC76-4820-4D03-B235-3C407738CA66}" srcOrd="0" destOrd="0" presId="urn:microsoft.com/office/officeart/2005/8/layout/vList5"/>
    <dgm:cxn modelId="{52F30FD4-76F7-4F8D-AA7D-0AAE6B08105C}" type="presOf" srcId="{EFD0602F-8828-4E1C-B5E2-C4AE7B7A8C68}" destId="{5527842A-85B1-4CBE-A719-0E39E7CC48F4}" srcOrd="0" destOrd="1" presId="urn:microsoft.com/office/officeart/2005/8/layout/vList5"/>
    <dgm:cxn modelId="{F9F516A1-4FB6-4D96-8CD9-E37E85C92DD4}" type="presOf" srcId="{99CCB9CD-8E2C-46D8-AB11-21377549B9A2}" destId="{949D2F87-74F3-46DB-9332-0BF997851C92}" srcOrd="0" destOrd="2" presId="urn:microsoft.com/office/officeart/2005/8/layout/vList5"/>
    <dgm:cxn modelId="{F170C069-D84F-4DE2-BFFB-3B35F2922C25}" type="presOf" srcId="{C8FBC4D7-1C5D-4E28-9D2E-CDAFA99593FA}" destId="{949D2F87-74F3-46DB-9332-0BF997851C92}" srcOrd="0" destOrd="0" presId="urn:microsoft.com/office/officeart/2005/8/layout/vList5"/>
    <dgm:cxn modelId="{E8E70859-4023-4249-BC3C-9E712E016B90}" srcId="{44EEA0CD-4906-4521-82E6-07058E435D56}" destId="{269CFB84-09F6-4016-972D-A7720F43C97E}" srcOrd="1" destOrd="0" parTransId="{C280D2CD-F461-4C3D-A1DF-459BF27684AA}" sibTransId="{459A4D15-8868-4B7B-B259-9329AC0A83DB}"/>
    <dgm:cxn modelId="{75A36535-A2EE-4DFA-A21C-2F473B330E41}" srcId="{A0A27DC2-31E3-420C-9388-85438859E7C6}" destId="{C06ABF52-F833-48FD-90E0-57A86E454B53}" srcOrd="2" destOrd="0" parTransId="{50F5D69A-99D8-4163-9300-BB1D4EF44E1D}" sibTransId="{3159CFC9-0042-43A0-878F-B41745BAD3B2}"/>
    <dgm:cxn modelId="{53D40602-5A82-44E3-A51B-1A38EB44297B}" srcId="{A0A27DC2-31E3-420C-9388-85438859E7C6}" destId="{30AF3E3C-257B-47FA-80F1-54F0AA4E4BFF}" srcOrd="3" destOrd="0" parTransId="{47DFE3F5-7DBF-4689-8A13-5CA087FD6B5F}" sibTransId="{F01CC1E9-7898-48D2-8F17-D3F396F62FF2}"/>
    <dgm:cxn modelId="{3E915E33-24B4-4A38-8E4D-CCE61214831B}" type="presOf" srcId="{C8803DF4-2E13-4351-8937-D017DCD9D40B}" destId="{05DDC784-32B5-4038-BDEA-F2B2798DFF69}" srcOrd="0" destOrd="1" presId="urn:microsoft.com/office/officeart/2005/8/layout/vList5"/>
    <dgm:cxn modelId="{F9978B67-4264-48E6-A808-DC196501018C}" type="presOf" srcId="{52C9806E-0635-452D-BCE5-CB2BBB6F561C}" destId="{05DDC784-32B5-4038-BDEA-F2B2798DFF69}" srcOrd="0" destOrd="0" presId="urn:microsoft.com/office/officeart/2005/8/layout/vList5"/>
    <dgm:cxn modelId="{CE0A9AF7-E13E-467E-90D9-814218124155}" srcId="{A0A27DC2-31E3-420C-9388-85438859E7C6}" destId="{91C4241B-9615-4166-A00D-4094F7FA5A55}" srcOrd="5" destOrd="0" parTransId="{67964323-B7EC-403A-A19F-6F5E4E4CF752}" sibTransId="{AB8C84BD-E725-4DF8-A660-0D11D4C5950C}"/>
    <dgm:cxn modelId="{C254126C-92AF-406D-A7B5-2284676A7066}" srcId="{269CFB84-09F6-4016-972D-A7720F43C97E}" destId="{D05DA1EA-17E9-4576-B70C-319F16B8C8FE}" srcOrd="2" destOrd="0" parTransId="{36C3843F-FA46-4E54-9EB8-D182F1808244}" sibTransId="{ED0CE102-8467-4A6D-ACA7-E38D1E4C03DF}"/>
    <dgm:cxn modelId="{D67CBA7D-A1D7-4CD0-8384-026B8EDECA18}" srcId="{269CFB84-09F6-4016-972D-A7720F43C97E}" destId="{EFD0602F-8828-4E1C-B5E2-C4AE7B7A8C68}" srcOrd="1" destOrd="0" parTransId="{88243A49-54E1-4351-823B-F65AA1636192}" sibTransId="{FA513751-7099-490E-9BCE-CF690CD19FBE}"/>
    <dgm:cxn modelId="{7A524836-8423-4F90-97A0-B9DEEB411608}" srcId="{11FFED77-F058-48D3-9CB4-91AA7719FC98}" destId="{C8FBC4D7-1C5D-4E28-9D2E-CDAFA99593FA}" srcOrd="0" destOrd="0" parTransId="{27ACFB7F-1DF8-490C-8159-CD83A5519B7B}" sibTransId="{57780AAF-813C-48E2-A94D-622918DC5D66}"/>
    <dgm:cxn modelId="{A8812C53-EB86-442F-A510-954A638759BD}" srcId="{783825A8-3696-41EA-B2B3-06A66DB16650}" destId="{40993987-65BF-4AE8-B249-FBC5ED540CEE}" srcOrd="1" destOrd="0" parTransId="{7165BD1C-6795-46DA-9083-F9924D63C8AF}" sibTransId="{86667443-4FB0-45E0-A8AE-440BC289B316}"/>
    <dgm:cxn modelId="{E19B2CB3-4D36-4BEE-BFBF-29EA584756C1}" srcId="{A0A27DC2-31E3-420C-9388-85438859E7C6}" destId="{DF77BAEC-F181-4FB5-B0D0-C024D3929EC3}" srcOrd="6" destOrd="0" parTransId="{291CA6DE-68B0-417A-B2F4-FC4A9A3872C8}" sibTransId="{969E9962-0E89-43D8-B149-FA8C394EBE86}"/>
    <dgm:cxn modelId="{FD3C3DF2-5019-4526-BEEA-BE2785191793}" type="presOf" srcId="{D05DA1EA-17E9-4576-B70C-319F16B8C8FE}" destId="{5527842A-85B1-4CBE-A719-0E39E7CC48F4}" srcOrd="0" destOrd="2" presId="urn:microsoft.com/office/officeart/2005/8/layout/vList5"/>
    <dgm:cxn modelId="{61E1A397-293B-4849-AF18-12F0DEFEDC93}" type="presOf" srcId="{91C4241B-9615-4166-A00D-4094F7FA5A55}" destId="{05DDC784-32B5-4038-BDEA-F2B2798DFF69}" srcOrd="0" destOrd="5" presId="urn:microsoft.com/office/officeart/2005/8/layout/vList5"/>
    <dgm:cxn modelId="{E2AC1121-63C7-4DD1-81EA-003F837B087F}" type="presOf" srcId="{11FFED77-F058-48D3-9CB4-91AA7719FC98}" destId="{6AE198E2-6A4D-4F4B-B14B-3F86ABC23236}" srcOrd="0" destOrd="0" presId="urn:microsoft.com/office/officeart/2005/8/layout/vList5"/>
    <dgm:cxn modelId="{8495FA09-EDD8-414D-A573-9BE99946E9A5}" srcId="{A0A27DC2-31E3-420C-9388-85438859E7C6}" destId="{52C9806E-0635-452D-BCE5-CB2BBB6F561C}" srcOrd="0" destOrd="0" parTransId="{0C6EA997-BAC8-42D1-AAAD-D97683C138F4}" sibTransId="{9E9E7936-8AD5-4999-8111-670CD697AD02}"/>
    <dgm:cxn modelId="{B3BF305D-67D1-475D-8F87-5A846BC9187D}" type="presOf" srcId="{6578D99C-8FB8-43AF-A66A-7F818A63C3B8}" destId="{949D2F87-74F3-46DB-9332-0BF997851C92}" srcOrd="0" destOrd="1" presId="urn:microsoft.com/office/officeart/2005/8/layout/vList5"/>
    <dgm:cxn modelId="{C253F252-75D7-4311-9C8A-684E0B0F6D0C}" srcId="{44EEA0CD-4906-4521-82E6-07058E435D56}" destId="{A0A27DC2-31E3-420C-9388-85438859E7C6}" srcOrd="0" destOrd="0" parTransId="{7211D287-DD4B-400D-A500-0B06CA00465E}" sibTransId="{0B9CE59A-FF41-4C5B-ABA6-E64D37732670}"/>
    <dgm:cxn modelId="{DCDBE9BB-F6E7-4836-8490-8A8BDD01ABDB}" type="presOf" srcId="{3E1D72AB-3419-4A2E-954B-9EEF1B07E58E}" destId="{05DDC784-32B5-4038-BDEA-F2B2798DFF69}" srcOrd="0" destOrd="4" presId="urn:microsoft.com/office/officeart/2005/8/layout/vList5"/>
    <dgm:cxn modelId="{1CAC87CB-7F40-4BC9-8E8E-847CA192E465}" type="presOf" srcId="{71756509-FF60-4887-9156-F560D894F3B5}" destId="{5527842A-85B1-4CBE-A719-0E39E7CC48F4}" srcOrd="0" destOrd="0" presId="urn:microsoft.com/office/officeart/2005/8/layout/vList5"/>
    <dgm:cxn modelId="{9CFA6457-C7A3-43FD-8A59-4D87B9DA0344}" type="presOf" srcId="{DF77BAEC-F181-4FB5-B0D0-C024D3929EC3}" destId="{05DDC784-32B5-4038-BDEA-F2B2798DFF69}" srcOrd="0" destOrd="6" presId="urn:microsoft.com/office/officeart/2005/8/layout/vList5"/>
    <dgm:cxn modelId="{3DBF56CC-7F6C-4FE2-80EE-B7874B2CF055}" srcId="{269CFB84-09F6-4016-972D-A7720F43C97E}" destId="{71756509-FF60-4887-9156-F560D894F3B5}" srcOrd="0" destOrd="0" parTransId="{C4C74DBD-5756-48A6-8E99-9C1D2C1B01C3}" sibTransId="{79BD96FD-AE21-4A87-8BF0-F198DCD65314}"/>
    <dgm:cxn modelId="{509805DF-AFF4-4C63-848C-4FF09D48B36D}" srcId="{A0A27DC2-31E3-420C-9388-85438859E7C6}" destId="{3E1D72AB-3419-4A2E-954B-9EEF1B07E58E}" srcOrd="4" destOrd="0" parTransId="{22E39557-5F44-4C95-B5EB-D95979D13706}" sibTransId="{91511666-995A-49B5-BE64-ECC8FB29E8F6}"/>
    <dgm:cxn modelId="{0752DAC3-8F2F-449B-A3FD-BD50598D6CE7}" srcId="{44EEA0CD-4906-4521-82E6-07058E435D56}" destId="{783825A8-3696-41EA-B2B3-06A66DB16650}" srcOrd="3" destOrd="0" parTransId="{123AC4D0-622D-4B7C-9C60-8ECB41F03028}" sibTransId="{959045CC-7102-439E-BC4C-1A3409822B0C}"/>
    <dgm:cxn modelId="{10054E9D-DED3-4153-A3BC-D9BB7B4C2F52}" type="presParOf" srcId="{D301CC7C-B84B-44CF-B9C9-9DC47BA39E06}" destId="{24F97CDA-5167-4721-89D3-9CA3D93F04FC}" srcOrd="0" destOrd="0" presId="urn:microsoft.com/office/officeart/2005/8/layout/vList5"/>
    <dgm:cxn modelId="{157843D8-AEE1-4AE1-AAFE-2026995E396A}" type="presParOf" srcId="{24F97CDA-5167-4721-89D3-9CA3D93F04FC}" destId="{CC4F3150-645F-4840-9657-46C9C4209207}" srcOrd="0" destOrd="0" presId="urn:microsoft.com/office/officeart/2005/8/layout/vList5"/>
    <dgm:cxn modelId="{52AC589C-78FB-4C46-921E-AA35A2A102BE}" type="presParOf" srcId="{24F97CDA-5167-4721-89D3-9CA3D93F04FC}" destId="{05DDC784-32B5-4038-BDEA-F2B2798DFF69}" srcOrd="1" destOrd="0" presId="urn:microsoft.com/office/officeart/2005/8/layout/vList5"/>
    <dgm:cxn modelId="{9C9F9D79-43DC-442A-803D-EE30443AF020}" type="presParOf" srcId="{D301CC7C-B84B-44CF-B9C9-9DC47BA39E06}" destId="{DF11695D-7FBF-4DB6-BAC2-7E16DB1DC2AE}" srcOrd="1" destOrd="0" presId="urn:microsoft.com/office/officeart/2005/8/layout/vList5"/>
    <dgm:cxn modelId="{AC2F8FA1-8E11-4852-AADA-118A51885552}" type="presParOf" srcId="{D301CC7C-B84B-44CF-B9C9-9DC47BA39E06}" destId="{FDFE1D6A-4C6A-4AE6-8F84-76A27C22E3C0}" srcOrd="2" destOrd="0" presId="urn:microsoft.com/office/officeart/2005/8/layout/vList5"/>
    <dgm:cxn modelId="{C5BE26ED-4E7B-489F-ADE2-6EDB91B8E16F}" type="presParOf" srcId="{FDFE1D6A-4C6A-4AE6-8F84-76A27C22E3C0}" destId="{F60E6248-D980-43F4-A715-306262BE103C}" srcOrd="0" destOrd="0" presId="urn:microsoft.com/office/officeart/2005/8/layout/vList5"/>
    <dgm:cxn modelId="{47E19D8D-026B-4857-8A8C-9FB38F76AC9E}" type="presParOf" srcId="{FDFE1D6A-4C6A-4AE6-8F84-76A27C22E3C0}" destId="{5527842A-85B1-4CBE-A719-0E39E7CC48F4}" srcOrd="1" destOrd="0" presId="urn:microsoft.com/office/officeart/2005/8/layout/vList5"/>
    <dgm:cxn modelId="{7CD14814-2936-4C79-9BE0-6D3A0531796E}" type="presParOf" srcId="{D301CC7C-B84B-44CF-B9C9-9DC47BA39E06}" destId="{14F569CD-BEA2-4EC3-A006-A26EBF457BC7}" srcOrd="3" destOrd="0" presId="urn:microsoft.com/office/officeart/2005/8/layout/vList5"/>
    <dgm:cxn modelId="{25593ED8-2BD6-48B7-B92A-6F3D9ED40286}" type="presParOf" srcId="{D301CC7C-B84B-44CF-B9C9-9DC47BA39E06}" destId="{E2345A8F-9F57-4533-B0A1-60138A2735E5}" srcOrd="4" destOrd="0" presId="urn:microsoft.com/office/officeart/2005/8/layout/vList5"/>
    <dgm:cxn modelId="{90A1DDF3-ACC7-4085-AF08-BFC41787C3DC}" type="presParOf" srcId="{E2345A8F-9F57-4533-B0A1-60138A2735E5}" destId="{6AE198E2-6A4D-4F4B-B14B-3F86ABC23236}" srcOrd="0" destOrd="0" presId="urn:microsoft.com/office/officeart/2005/8/layout/vList5"/>
    <dgm:cxn modelId="{39D83079-80F4-4976-A110-A58EA441821C}" type="presParOf" srcId="{E2345A8F-9F57-4533-B0A1-60138A2735E5}" destId="{949D2F87-74F3-46DB-9332-0BF997851C92}" srcOrd="1" destOrd="0" presId="urn:microsoft.com/office/officeart/2005/8/layout/vList5"/>
    <dgm:cxn modelId="{F2513131-26F3-44D2-A41D-C95302B967B1}" type="presParOf" srcId="{D301CC7C-B84B-44CF-B9C9-9DC47BA39E06}" destId="{CC6A9FFC-F920-4B21-8651-FB614C95751D}" srcOrd="5" destOrd="0" presId="urn:microsoft.com/office/officeart/2005/8/layout/vList5"/>
    <dgm:cxn modelId="{3A1BE8D9-4BA9-47EB-B982-D2AD44D67732}" type="presParOf" srcId="{D301CC7C-B84B-44CF-B9C9-9DC47BA39E06}" destId="{48111C14-19E8-4B43-8146-28A23A5BB203}" srcOrd="6" destOrd="0" presId="urn:microsoft.com/office/officeart/2005/8/layout/vList5"/>
    <dgm:cxn modelId="{D0435592-8D6B-4F68-BC34-504012E236E5}" type="presParOf" srcId="{48111C14-19E8-4B43-8146-28A23A5BB203}" destId="{E35E9910-FFEB-4894-85E6-2892B9446EE8}" srcOrd="0" destOrd="0" presId="urn:microsoft.com/office/officeart/2005/8/layout/vList5"/>
    <dgm:cxn modelId="{177CD7C4-9BA9-4C40-A45E-FEAB884E5800}" type="presParOf" srcId="{48111C14-19E8-4B43-8146-28A23A5BB203}" destId="{E7E8EC76-4820-4D03-B235-3C407738CA66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EEA0CD-4906-4521-82E6-07058E435D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DA447-210F-49B9-9814-353C5BE41FA6}">
      <dgm:prSet custT="1"/>
      <dgm:spPr/>
      <dgm:t>
        <a:bodyPr/>
        <a:lstStyle/>
        <a:p>
          <a:pPr algn="l"/>
          <a:r>
            <a:rPr lang="ru-RU" sz="1400" baseline="0" dirty="0" smtClean="0"/>
            <a:t>Поддержание в актуальном состоянии Автоматизированной информационной системы «Межвед ЛО»</a:t>
          </a:r>
          <a:endParaRPr lang="ru-RU" sz="1400" baseline="0" dirty="0"/>
        </a:p>
      </dgm:t>
    </dgm:pt>
    <dgm:pt modelId="{FFFC7AEC-205F-4483-8354-3335A8633F75}" type="parTrans" cxnId="{155AFAE3-6E54-4C5A-B5C3-E471C0DFCEB7}">
      <dgm:prSet/>
      <dgm:spPr/>
      <dgm:t>
        <a:bodyPr/>
        <a:lstStyle/>
        <a:p>
          <a:endParaRPr lang="ru-RU"/>
        </a:p>
      </dgm:t>
    </dgm:pt>
    <dgm:pt modelId="{D9965A19-6C7C-4D30-9D0A-14675613A31F}" type="sibTrans" cxnId="{155AFAE3-6E54-4C5A-B5C3-E471C0DFCEB7}">
      <dgm:prSet/>
      <dgm:spPr/>
      <dgm:t>
        <a:bodyPr/>
        <a:lstStyle/>
        <a:p>
          <a:endParaRPr lang="ru-RU"/>
        </a:p>
      </dgm:t>
    </dgm:pt>
    <dgm:pt modelId="{6F9ADB93-4B5F-4773-B1EE-17FF5A49ADCA}">
      <dgm:prSet custT="1"/>
      <dgm:spPr/>
      <dgm:t>
        <a:bodyPr/>
        <a:lstStyle/>
        <a:p>
          <a:pPr algn="l"/>
          <a:r>
            <a:rPr lang="ru-RU" sz="1400" baseline="0" dirty="0" smtClean="0"/>
            <a:t>Ведение мониторинга доступности сервисов ф-сведений. На настоящий момент обеспечивается доступ к 40 сервисам</a:t>
          </a:r>
          <a:endParaRPr lang="ru-RU" sz="1400" baseline="0" dirty="0"/>
        </a:p>
      </dgm:t>
    </dgm:pt>
    <dgm:pt modelId="{A228AC2A-F5F2-4A32-B043-4D0EB237B33A}" type="parTrans" cxnId="{4FF66A9F-FF65-49C9-9417-E97F582B5185}">
      <dgm:prSet/>
      <dgm:spPr/>
      <dgm:t>
        <a:bodyPr/>
        <a:lstStyle/>
        <a:p>
          <a:endParaRPr lang="ru-RU"/>
        </a:p>
      </dgm:t>
    </dgm:pt>
    <dgm:pt modelId="{DE068AF6-278B-4726-8AB2-ACAD036FCB40}" type="sibTrans" cxnId="{4FF66A9F-FF65-49C9-9417-E97F582B5185}">
      <dgm:prSet/>
      <dgm:spPr/>
      <dgm:t>
        <a:bodyPr/>
        <a:lstStyle/>
        <a:p>
          <a:endParaRPr lang="ru-RU"/>
        </a:p>
      </dgm:t>
    </dgm:pt>
    <dgm:pt modelId="{11D049E3-65AE-4C7A-8540-E4781BBFB5E0}">
      <dgm:prSet custT="1"/>
      <dgm:spPr/>
      <dgm:t>
        <a:bodyPr/>
        <a:lstStyle/>
        <a:p>
          <a:pPr algn="l"/>
          <a:r>
            <a:rPr lang="ru-RU" sz="1400" baseline="0" dirty="0" smtClean="0"/>
            <a:t>Консультирование пользователей по настройке компонентов, необходимых для работы АИС «Межвед ЛО». 2000 сотрудников ОИВ и ОМСУ</a:t>
          </a:r>
          <a:endParaRPr lang="ru-RU" sz="1400" baseline="0" dirty="0"/>
        </a:p>
      </dgm:t>
    </dgm:pt>
    <dgm:pt modelId="{FE2A68AF-2CD1-4996-95B9-352F20B897E2}" type="parTrans" cxnId="{1B80767B-4383-444B-AEF3-D4625FA175CC}">
      <dgm:prSet/>
      <dgm:spPr/>
      <dgm:t>
        <a:bodyPr/>
        <a:lstStyle/>
        <a:p>
          <a:endParaRPr lang="ru-RU"/>
        </a:p>
      </dgm:t>
    </dgm:pt>
    <dgm:pt modelId="{EA62E450-D514-4F05-9135-5E6AFE65635A}" type="sibTrans" cxnId="{1B80767B-4383-444B-AEF3-D4625FA175CC}">
      <dgm:prSet/>
      <dgm:spPr/>
      <dgm:t>
        <a:bodyPr/>
        <a:lstStyle/>
        <a:p>
          <a:endParaRPr lang="ru-RU"/>
        </a:p>
      </dgm:t>
    </dgm:pt>
    <dgm:pt modelId="{456D7B34-F2A6-4C5F-AAFA-E8FDBDD6E89A}">
      <dgm:prSet custT="1"/>
      <dgm:spPr/>
      <dgm:t>
        <a:bodyPr/>
        <a:lstStyle/>
        <a:p>
          <a:pPr algn="l"/>
          <a:r>
            <a:rPr lang="ru-RU" sz="1400" baseline="0" dirty="0" smtClean="0"/>
            <a:t>Обучение и оказание методической помощи пользователям АИС «Межвед ЛО»</a:t>
          </a:r>
          <a:endParaRPr lang="ru-RU" sz="1400" baseline="0" dirty="0"/>
        </a:p>
      </dgm:t>
    </dgm:pt>
    <dgm:pt modelId="{73914A55-B6C6-43CD-880E-33864EA52588}" type="parTrans" cxnId="{C6DEB433-FD6D-45A4-ADBF-2302E83C9470}">
      <dgm:prSet/>
      <dgm:spPr/>
      <dgm:t>
        <a:bodyPr/>
        <a:lstStyle/>
        <a:p>
          <a:endParaRPr lang="ru-RU"/>
        </a:p>
      </dgm:t>
    </dgm:pt>
    <dgm:pt modelId="{FA826091-19FE-40C7-8BBA-D32DD6CA8614}" type="sibTrans" cxnId="{C6DEB433-FD6D-45A4-ADBF-2302E83C9470}">
      <dgm:prSet/>
      <dgm:spPr/>
      <dgm:t>
        <a:bodyPr/>
        <a:lstStyle/>
        <a:p>
          <a:endParaRPr lang="ru-RU"/>
        </a:p>
      </dgm:t>
    </dgm:pt>
    <dgm:pt modelId="{27224631-2B36-4BC2-A398-76A214CE2AC0}">
      <dgm:prSet custT="1"/>
      <dgm:spPr/>
      <dgm:t>
        <a:bodyPr/>
        <a:lstStyle/>
        <a:p>
          <a:pPr algn="l"/>
          <a:r>
            <a:rPr lang="ru-RU" sz="1400" baseline="0" dirty="0" smtClean="0"/>
            <a:t>Регистрация администраторов начислений в ГИС ГМП, оказание методической помощи по вопросам взаимодействия с ГИС ГМП</a:t>
          </a:r>
          <a:endParaRPr lang="ru-RU" sz="1400" baseline="0" dirty="0"/>
        </a:p>
      </dgm:t>
    </dgm:pt>
    <dgm:pt modelId="{BD3D71E8-868D-4A47-BAB1-2F5083F6A1AB}" type="parTrans" cxnId="{CCB7A44C-ED14-489F-84D8-6427BCDD9D69}">
      <dgm:prSet/>
      <dgm:spPr/>
      <dgm:t>
        <a:bodyPr/>
        <a:lstStyle/>
        <a:p>
          <a:endParaRPr lang="ru-RU"/>
        </a:p>
      </dgm:t>
    </dgm:pt>
    <dgm:pt modelId="{922462F6-FE8A-4687-A44B-FFCC3A34367B}" type="sibTrans" cxnId="{CCB7A44C-ED14-489F-84D8-6427BCDD9D69}">
      <dgm:prSet/>
      <dgm:spPr/>
      <dgm:t>
        <a:bodyPr/>
        <a:lstStyle/>
        <a:p>
          <a:endParaRPr lang="ru-RU"/>
        </a:p>
      </dgm:t>
    </dgm:pt>
    <dgm:pt modelId="{32CA4127-FC32-4EA1-B1E5-174DB7DF49B5}">
      <dgm:prSet custT="1"/>
      <dgm:spPr/>
      <dgm:t>
        <a:bodyPr/>
        <a:lstStyle/>
        <a:p>
          <a:pPr algn="l"/>
          <a:r>
            <a:rPr lang="ru-RU" sz="1400" baseline="0" dirty="0" smtClean="0"/>
            <a:t>Регистрация пользователей в АИС «Межвед ЛО» и выдача логинов и паролей для доступа в систему (зарегистрировано более 1000 пользователей)</a:t>
          </a:r>
          <a:endParaRPr lang="ru-RU" sz="1400" baseline="0" dirty="0"/>
        </a:p>
      </dgm:t>
    </dgm:pt>
    <dgm:pt modelId="{A3483BFD-CA19-4A7B-8F10-7E214BD98AD3}" type="parTrans" cxnId="{33AAD6ED-4B0D-4C01-8DB9-931D7609CDE5}">
      <dgm:prSet/>
      <dgm:spPr/>
      <dgm:t>
        <a:bodyPr/>
        <a:lstStyle/>
        <a:p>
          <a:endParaRPr lang="ru-RU"/>
        </a:p>
      </dgm:t>
    </dgm:pt>
    <dgm:pt modelId="{DAF08FDA-F340-47C2-A2F0-559ECF9B8EAB}" type="sibTrans" cxnId="{33AAD6ED-4B0D-4C01-8DB9-931D7609CDE5}">
      <dgm:prSet/>
      <dgm:spPr/>
      <dgm:t>
        <a:bodyPr/>
        <a:lstStyle/>
        <a:p>
          <a:endParaRPr lang="ru-RU"/>
        </a:p>
      </dgm:t>
    </dgm:pt>
    <dgm:pt modelId="{9BC3F6DE-243E-462C-B730-BE460AB36D27}">
      <dgm:prSet custT="1"/>
      <dgm:spPr/>
      <dgm:t>
        <a:bodyPr/>
        <a:lstStyle/>
        <a:p>
          <a:pPr algn="l"/>
          <a:r>
            <a:rPr lang="ru-RU" sz="1400" baseline="0" dirty="0" smtClean="0"/>
            <a:t>Взаимодействие со службой тех. поддержки ОАО «Ростелеком» и со службами тех. поддержки ФОИВ по принадлежности сервисов (ФНС, ФСС, ПФР, МЧС, Минобразования, ФМС, </a:t>
          </a:r>
          <a:r>
            <a:rPr lang="ru-RU" sz="1400" baseline="0" dirty="0" err="1" smtClean="0"/>
            <a:t>Роспотребнадзор</a:t>
          </a:r>
          <a:r>
            <a:rPr lang="ru-RU" sz="1400" baseline="0" dirty="0" smtClean="0"/>
            <a:t>, </a:t>
          </a:r>
          <a:r>
            <a:rPr lang="ru-RU" sz="1400" baseline="0" dirty="0" err="1" smtClean="0"/>
            <a:t>РосРеестр</a:t>
          </a:r>
          <a:r>
            <a:rPr lang="ru-RU" sz="1400" baseline="0" dirty="0" smtClean="0"/>
            <a:t>)</a:t>
          </a:r>
          <a:endParaRPr lang="ru-RU" sz="1400" baseline="0" dirty="0"/>
        </a:p>
      </dgm:t>
    </dgm:pt>
    <dgm:pt modelId="{EA6DBF36-DF90-4FCA-A848-98F3448B9960}" type="parTrans" cxnId="{26002A7B-3429-4112-AAF0-12D139E9002E}">
      <dgm:prSet/>
      <dgm:spPr/>
      <dgm:t>
        <a:bodyPr/>
        <a:lstStyle/>
        <a:p>
          <a:endParaRPr lang="ru-RU"/>
        </a:p>
      </dgm:t>
    </dgm:pt>
    <dgm:pt modelId="{40FE0772-2818-4474-9749-B1A9D90D5D16}" type="sibTrans" cxnId="{26002A7B-3429-4112-AAF0-12D139E9002E}">
      <dgm:prSet/>
      <dgm:spPr/>
      <dgm:t>
        <a:bodyPr/>
        <a:lstStyle/>
        <a:p>
          <a:endParaRPr lang="ru-RU"/>
        </a:p>
      </dgm:t>
    </dgm:pt>
    <dgm:pt modelId="{9F2542BD-7455-448F-A36E-A6F18E432253}">
      <dgm:prSet custT="1"/>
      <dgm:spPr/>
      <dgm:t>
        <a:bodyPr/>
        <a:lstStyle/>
        <a:p>
          <a:pPr algn="l"/>
          <a:r>
            <a:rPr lang="ru-RU" sz="1400" baseline="0" dirty="0" smtClean="0"/>
            <a:t>Регистрация в тестовом и промышленном контуре единой СМЭВ сервисов по предоставлению сведений по запросу ФОИВ (Р-сведений)</a:t>
          </a:r>
          <a:endParaRPr lang="ru-RU" sz="1400" baseline="0" dirty="0"/>
        </a:p>
      </dgm:t>
    </dgm:pt>
    <dgm:pt modelId="{3F47A88B-B4C4-498B-9F29-0DDE097B0D4F}" type="parTrans" cxnId="{636A8EBB-6033-44D7-872A-654091F1F3C7}">
      <dgm:prSet/>
      <dgm:spPr/>
      <dgm:t>
        <a:bodyPr/>
        <a:lstStyle/>
        <a:p>
          <a:endParaRPr lang="ru-RU"/>
        </a:p>
      </dgm:t>
    </dgm:pt>
    <dgm:pt modelId="{AC9EF6F7-BA66-4D56-8A42-FFC0980E3295}" type="sibTrans" cxnId="{636A8EBB-6033-44D7-872A-654091F1F3C7}">
      <dgm:prSet/>
      <dgm:spPr/>
      <dgm:t>
        <a:bodyPr/>
        <a:lstStyle/>
        <a:p>
          <a:endParaRPr lang="ru-RU"/>
        </a:p>
      </dgm:t>
    </dgm:pt>
    <dgm:pt modelId="{35B24D3D-8D6F-4BD9-98BC-7E524744CC82}">
      <dgm:prSet custT="1"/>
      <dgm:spPr/>
      <dgm:t>
        <a:bodyPr/>
        <a:lstStyle/>
        <a:p>
          <a:pPr algn="l"/>
          <a:r>
            <a:rPr lang="ru-RU" sz="1400" baseline="0" dirty="0" smtClean="0"/>
            <a:t>Контроль за исполнением работ по государственным контрактам на развитие АИС «Межвед ЛО»</a:t>
          </a:r>
          <a:endParaRPr lang="ru-RU" sz="1400" baseline="0" dirty="0"/>
        </a:p>
      </dgm:t>
    </dgm:pt>
    <dgm:pt modelId="{112C37C3-9BE6-4449-AAE4-49543A203557}" type="parTrans" cxnId="{FB9A1D5C-14A0-49B1-84DB-AD46CAD05795}">
      <dgm:prSet/>
      <dgm:spPr/>
      <dgm:t>
        <a:bodyPr/>
        <a:lstStyle/>
        <a:p>
          <a:endParaRPr lang="ru-RU"/>
        </a:p>
      </dgm:t>
    </dgm:pt>
    <dgm:pt modelId="{5EA04B49-A8F7-4D5E-BB30-0F31F899A8EC}" type="sibTrans" cxnId="{FB9A1D5C-14A0-49B1-84DB-AD46CAD05795}">
      <dgm:prSet/>
      <dgm:spPr/>
      <dgm:t>
        <a:bodyPr/>
        <a:lstStyle/>
        <a:p>
          <a:endParaRPr lang="ru-RU"/>
        </a:p>
      </dgm:t>
    </dgm:pt>
    <dgm:pt modelId="{D301CC7C-B84B-44CF-B9C9-9DC47BA39E06}" type="pres">
      <dgm:prSet presAssocID="{44EEA0CD-4906-4521-82E6-07058E435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E4B4D-960D-4C36-A12B-793F61D6E07C}" type="pres">
      <dgm:prSet presAssocID="{A7FDA447-210F-49B9-9814-353C5BE41FA6}" presName="linNode" presStyleCnt="0"/>
      <dgm:spPr/>
    </dgm:pt>
    <dgm:pt modelId="{FAE07BB7-79F6-4F1C-89BE-C07092E114DB}" type="pres">
      <dgm:prSet presAssocID="{A7FDA447-210F-49B9-9814-353C5BE41FA6}" presName="parentText" presStyleLbl="node1" presStyleIdx="0" presStyleCnt="9" custScaleX="277778" custScaleY="2000000" custLinFactNeighborX="-272" custLinFactNeighborY="-69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89A62-3760-4F5B-BF4F-1EF18E7617E1}" type="pres">
      <dgm:prSet presAssocID="{D9965A19-6C7C-4D30-9D0A-14675613A31F}" presName="sp" presStyleCnt="0"/>
      <dgm:spPr/>
    </dgm:pt>
    <dgm:pt modelId="{C66E580C-EFC2-418F-A54B-3834C65922CC}" type="pres">
      <dgm:prSet presAssocID="{6F9ADB93-4B5F-4773-B1EE-17FF5A49ADCA}" presName="linNode" presStyleCnt="0"/>
      <dgm:spPr/>
    </dgm:pt>
    <dgm:pt modelId="{AE76BB38-9B15-4F9E-8E0E-4B1BA4D1B237}" type="pres">
      <dgm:prSet presAssocID="{6F9ADB93-4B5F-4773-B1EE-17FF5A49ADCA}" presName="parentText" presStyleLbl="node1" presStyleIdx="1" presStyleCnt="9" custScaleX="277778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765EE-9AC0-4B16-BCBA-2D6871098F59}" type="pres">
      <dgm:prSet presAssocID="{DE068AF6-278B-4726-8AB2-ACAD036FCB40}" presName="sp" presStyleCnt="0"/>
      <dgm:spPr/>
    </dgm:pt>
    <dgm:pt modelId="{704AEE71-BE47-49C7-B940-E4EF084B5038}" type="pres">
      <dgm:prSet presAssocID="{11D049E3-65AE-4C7A-8540-E4781BBFB5E0}" presName="linNode" presStyleCnt="0"/>
      <dgm:spPr/>
    </dgm:pt>
    <dgm:pt modelId="{B42A31F7-C027-4FDC-8996-72CF95381B28}" type="pres">
      <dgm:prSet presAssocID="{11D049E3-65AE-4C7A-8540-E4781BBFB5E0}" presName="parentText" presStyleLbl="node1" presStyleIdx="2" presStyleCnt="9" custScaleX="277778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53F1D-276A-4279-85D7-3E890FB5834A}" type="pres">
      <dgm:prSet presAssocID="{EA62E450-D514-4F05-9135-5E6AFE65635A}" presName="sp" presStyleCnt="0"/>
      <dgm:spPr/>
    </dgm:pt>
    <dgm:pt modelId="{06FF56E3-0318-4A4C-89F0-E872AF5C6CB8}" type="pres">
      <dgm:prSet presAssocID="{456D7B34-F2A6-4C5F-AAFA-E8FDBDD6E89A}" presName="linNode" presStyleCnt="0"/>
      <dgm:spPr/>
    </dgm:pt>
    <dgm:pt modelId="{00FF2C8D-4E30-45EB-AE59-2956127199FE}" type="pres">
      <dgm:prSet presAssocID="{456D7B34-F2A6-4C5F-AAFA-E8FDBDD6E89A}" presName="parentText" presStyleLbl="node1" presStyleIdx="3" presStyleCnt="9" custScaleX="277778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9D7F8-C376-49E7-BE9F-5D123A95F954}" type="pres">
      <dgm:prSet presAssocID="{FA826091-19FE-40C7-8BBA-D32DD6CA8614}" presName="sp" presStyleCnt="0"/>
      <dgm:spPr/>
    </dgm:pt>
    <dgm:pt modelId="{4A905A37-257A-4E8C-B91D-E1D8F56FECEA}" type="pres">
      <dgm:prSet presAssocID="{27224631-2B36-4BC2-A398-76A214CE2AC0}" presName="linNode" presStyleCnt="0"/>
      <dgm:spPr/>
    </dgm:pt>
    <dgm:pt modelId="{957CF471-044B-4730-879B-660426D1B9D1}" type="pres">
      <dgm:prSet presAssocID="{27224631-2B36-4BC2-A398-76A214CE2AC0}" presName="parentText" presStyleLbl="node1" presStyleIdx="4" presStyleCnt="9" custScaleX="277778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DA12F-478F-43C9-9943-144976779406}" type="pres">
      <dgm:prSet presAssocID="{922462F6-FE8A-4687-A44B-FFCC3A34367B}" presName="sp" presStyleCnt="0"/>
      <dgm:spPr/>
    </dgm:pt>
    <dgm:pt modelId="{DF119E1D-6BB1-46B6-A6A9-8B845D214F80}" type="pres">
      <dgm:prSet presAssocID="{32CA4127-FC32-4EA1-B1E5-174DB7DF49B5}" presName="linNode" presStyleCnt="0"/>
      <dgm:spPr/>
    </dgm:pt>
    <dgm:pt modelId="{EFE8FB65-850E-4889-BDF4-D1E03C60E8E2}" type="pres">
      <dgm:prSet presAssocID="{32CA4127-FC32-4EA1-B1E5-174DB7DF49B5}" presName="parentText" presStyleLbl="node1" presStyleIdx="5" presStyleCnt="9" custScaleX="277778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506E1-0612-4F15-A5FC-E404B67B0446}" type="pres">
      <dgm:prSet presAssocID="{DAF08FDA-F340-47C2-A2F0-559ECF9B8EAB}" presName="sp" presStyleCnt="0"/>
      <dgm:spPr/>
    </dgm:pt>
    <dgm:pt modelId="{AA5C88C4-2640-4BDB-8252-833AAEC786E0}" type="pres">
      <dgm:prSet presAssocID="{9BC3F6DE-243E-462C-B730-BE460AB36D27}" presName="linNode" presStyleCnt="0"/>
      <dgm:spPr/>
    </dgm:pt>
    <dgm:pt modelId="{DB1A8B18-CA4B-4D67-9E8A-EEC1C3CDDC4A}" type="pres">
      <dgm:prSet presAssocID="{9BC3F6DE-243E-462C-B730-BE460AB36D27}" presName="parentText" presStyleLbl="node1" presStyleIdx="6" presStyleCnt="9" custScaleX="277778" custScaleY="2000000" custLinFactNeighborX="-2533" custLinFactNeighborY="-9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A9712-EBA8-465F-8DEB-0E264A716A41}" type="pres">
      <dgm:prSet presAssocID="{40FE0772-2818-4474-9749-B1A9D90D5D16}" presName="sp" presStyleCnt="0"/>
      <dgm:spPr/>
    </dgm:pt>
    <dgm:pt modelId="{F0E6B910-6C00-4D9E-B00B-A21B28DA77AF}" type="pres">
      <dgm:prSet presAssocID="{9F2542BD-7455-448F-A36E-A6F18E432253}" presName="linNode" presStyleCnt="0"/>
      <dgm:spPr/>
    </dgm:pt>
    <dgm:pt modelId="{7BF7A2AD-1714-4BE3-806A-CD730FA3950F}" type="pres">
      <dgm:prSet presAssocID="{9F2542BD-7455-448F-A36E-A6F18E432253}" presName="parentText" presStyleLbl="node1" presStyleIdx="7" presStyleCnt="9" custScaleX="277778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A47F2-A071-4789-8E46-94FA28480689}" type="pres">
      <dgm:prSet presAssocID="{AC9EF6F7-BA66-4D56-8A42-FFC0980E3295}" presName="sp" presStyleCnt="0"/>
      <dgm:spPr/>
    </dgm:pt>
    <dgm:pt modelId="{53D5F2E9-3E90-4EBD-904F-8039E39AD84D}" type="pres">
      <dgm:prSet presAssocID="{35B24D3D-8D6F-4BD9-98BC-7E524744CC82}" presName="linNode" presStyleCnt="0"/>
      <dgm:spPr/>
    </dgm:pt>
    <dgm:pt modelId="{5436C9B7-5C18-47FB-8F75-11EEB6AA0317}" type="pres">
      <dgm:prSet presAssocID="{35B24D3D-8D6F-4BD9-98BC-7E524744CC82}" presName="parentText" presStyleLbl="node1" presStyleIdx="8" presStyleCnt="9" custScaleX="277778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99985C-1306-4789-BC24-AAC9314F8C61}" type="presOf" srcId="{9F2542BD-7455-448F-A36E-A6F18E432253}" destId="{7BF7A2AD-1714-4BE3-806A-CD730FA3950F}" srcOrd="0" destOrd="0" presId="urn:microsoft.com/office/officeart/2005/8/layout/vList5"/>
    <dgm:cxn modelId="{80F227BB-E44F-4482-8227-FAEC18A469D2}" type="presOf" srcId="{27224631-2B36-4BC2-A398-76A214CE2AC0}" destId="{957CF471-044B-4730-879B-660426D1B9D1}" srcOrd="0" destOrd="0" presId="urn:microsoft.com/office/officeart/2005/8/layout/vList5"/>
    <dgm:cxn modelId="{503753DC-7349-4FD9-A430-02B2B4A20FEC}" type="presOf" srcId="{11D049E3-65AE-4C7A-8540-E4781BBFB5E0}" destId="{B42A31F7-C027-4FDC-8996-72CF95381B28}" srcOrd="0" destOrd="0" presId="urn:microsoft.com/office/officeart/2005/8/layout/vList5"/>
    <dgm:cxn modelId="{F663C030-96C5-4298-A062-F3BE9E0F92B0}" type="presOf" srcId="{35B24D3D-8D6F-4BD9-98BC-7E524744CC82}" destId="{5436C9B7-5C18-47FB-8F75-11EEB6AA0317}" srcOrd="0" destOrd="0" presId="urn:microsoft.com/office/officeart/2005/8/layout/vList5"/>
    <dgm:cxn modelId="{26002A7B-3429-4112-AAF0-12D139E9002E}" srcId="{44EEA0CD-4906-4521-82E6-07058E435D56}" destId="{9BC3F6DE-243E-462C-B730-BE460AB36D27}" srcOrd="6" destOrd="0" parTransId="{EA6DBF36-DF90-4FCA-A848-98F3448B9960}" sibTransId="{40FE0772-2818-4474-9749-B1A9D90D5D16}"/>
    <dgm:cxn modelId="{24BBB753-33A1-4CD8-B4A7-C98A64DC6D6D}" type="presOf" srcId="{32CA4127-FC32-4EA1-B1E5-174DB7DF49B5}" destId="{EFE8FB65-850E-4889-BDF4-D1E03C60E8E2}" srcOrd="0" destOrd="0" presId="urn:microsoft.com/office/officeart/2005/8/layout/vList5"/>
    <dgm:cxn modelId="{4FF66A9F-FF65-49C9-9417-E97F582B5185}" srcId="{44EEA0CD-4906-4521-82E6-07058E435D56}" destId="{6F9ADB93-4B5F-4773-B1EE-17FF5A49ADCA}" srcOrd="1" destOrd="0" parTransId="{A228AC2A-F5F2-4A32-B043-4D0EB237B33A}" sibTransId="{DE068AF6-278B-4726-8AB2-ACAD036FCB40}"/>
    <dgm:cxn modelId="{D3DDE165-1D4E-4FF9-B808-B80A0094FDD8}" type="presOf" srcId="{A7FDA447-210F-49B9-9814-353C5BE41FA6}" destId="{FAE07BB7-79F6-4F1C-89BE-C07092E114DB}" srcOrd="0" destOrd="0" presId="urn:microsoft.com/office/officeart/2005/8/layout/vList5"/>
    <dgm:cxn modelId="{FB9A1D5C-14A0-49B1-84DB-AD46CAD05795}" srcId="{44EEA0CD-4906-4521-82E6-07058E435D56}" destId="{35B24D3D-8D6F-4BD9-98BC-7E524744CC82}" srcOrd="8" destOrd="0" parTransId="{112C37C3-9BE6-4449-AAE4-49543A203557}" sibTransId="{5EA04B49-A8F7-4D5E-BB30-0F31F899A8EC}"/>
    <dgm:cxn modelId="{98263FB0-A44F-44C8-876F-F24FE85751B1}" type="presOf" srcId="{44EEA0CD-4906-4521-82E6-07058E435D56}" destId="{D301CC7C-B84B-44CF-B9C9-9DC47BA39E06}" srcOrd="0" destOrd="0" presId="urn:microsoft.com/office/officeart/2005/8/layout/vList5"/>
    <dgm:cxn modelId="{155AFAE3-6E54-4C5A-B5C3-E471C0DFCEB7}" srcId="{44EEA0CD-4906-4521-82E6-07058E435D56}" destId="{A7FDA447-210F-49B9-9814-353C5BE41FA6}" srcOrd="0" destOrd="0" parTransId="{FFFC7AEC-205F-4483-8354-3335A8633F75}" sibTransId="{D9965A19-6C7C-4D30-9D0A-14675613A31F}"/>
    <dgm:cxn modelId="{1B80767B-4383-444B-AEF3-D4625FA175CC}" srcId="{44EEA0CD-4906-4521-82E6-07058E435D56}" destId="{11D049E3-65AE-4C7A-8540-E4781BBFB5E0}" srcOrd="2" destOrd="0" parTransId="{FE2A68AF-2CD1-4996-95B9-352F20B897E2}" sibTransId="{EA62E450-D514-4F05-9135-5E6AFE65635A}"/>
    <dgm:cxn modelId="{CCB7A44C-ED14-489F-84D8-6427BCDD9D69}" srcId="{44EEA0CD-4906-4521-82E6-07058E435D56}" destId="{27224631-2B36-4BC2-A398-76A214CE2AC0}" srcOrd="4" destOrd="0" parTransId="{BD3D71E8-868D-4A47-BAB1-2F5083F6A1AB}" sibTransId="{922462F6-FE8A-4687-A44B-FFCC3A34367B}"/>
    <dgm:cxn modelId="{33AAD6ED-4B0D-4C01-8DB9-931D7609CDE5}" srcId="{44EEA0CD-4906-4521-82E6-07058E435D56}" destId="{32CA4127-FC32-4EA1-B1E5-174DB7DF49B5}" srcOrd="5" destOrd="0" parTransId="{A3483BFD-CA19-4A7B-8F10-7E214BD98AD3}" sibTransId="{DAF08FDA-F340-47C2-A2F0-559ECF9B8EAB}"/>
    <dgm:cxn modelId="{C6DEB433-FD6D-45A4-ADBF-2302E83C9470}" srcId="{44EEA0CD-4906-4521-82E6-07058E435D56}" destId="{456D7B34-F2A6-4C5F-AAFA-E8FDBDD6E89A}" srcOrd="3" destOrd="0" parTransId="{73914A55-B6C6-43CD-880E-33864EA52588}" sibTransId="{FA826091-19FE-40C7-8BBA-D32DD6CA8614}"/>
    <dgm:cxn modelId="{D10273B0-CB24-465D-AD32-2F33535FAB4A}" type="presOf" srcId="{9BC3F6DE-243E-462C-B730-BE460AB36D27}" destId="{DB1A8B18-CA4B-4D67-9E8A-EEC1C3CDDC4A}" srcOrd="0" destOrd="0" presId="urn:microsoft.com/office/officeart/2005/8/layout/vList5"/>
    <dgm:cxn modelId="{D2C5F7F7-EE82-4CE0-876F-6B68E132A6B1}" type="presOf" srcId="{456D7B34-F2A6-4C5F-AAFA-E8FDBDD6E89A}" destId="{00FF2C8D-4E30-45EB-AE59-2956127199FE}" srcOrd="0" destOrd="0" presId="urn:microsoft.com/office/officeart/2005/8/layout/vList5"/>
    <dgm:cxn modelId="{CDB65209-5DDF-46AC-9138-6CA5C9CB2E28}" type="presOf" srcId="{6F9ADB93-4B5F-4773-B1EE-17FF5A49ADCA}" destId="{AE76BB38-9B15-4F9E-8E0E-4B1BA4D1B237}" srcOrd="0" destOrd="0" presId="urn:microsoft.com/office/officeart/2005/8/layout/vList5"/>
    <dgm:cxn modelId="{636A8EBB-6033-44D7-872A-654091F1F3C7}" srcId="{44EEA0CD-4906-4521-82E6-07058E435D56}" destId="{9F2542BD-7455-448F-A36E-A6F18E432253}" srcOrd="7" destOrd="0" parTransId="{3F47A88B-B4C4-498B-9F29-0DDE097B0D4F}" sibTransId="{AC9EF6F7-BA66-4D56-8A42-FFC0980E3295}"/>
    <dgm:cxn modelId="{49C33E52-A149-4DAE-B262-BFBD407766A1}" type="presParOf" srcId="{D301CC7C-B84B-44CF-B9C9-9DC47BA39E06}" destId="{58DE4B4D-960D-4C36-A12B-793F61D6E07C}" srcOrd="0" destOrd="0" presId="urn:microsoft.com/office/officeart/2005/8/layout/vList5"/>
    <dgm:cxn modelId="{122E38A1-E1CE-497E-A861-EBABB1EF5AB8}" type="presParOf" srcId="{58DE4B4D-960D-4C36-A12B-793F61D6E07C}" destId="{FAE07BB7-79F6-4F1C-89BE-C07092E114DB}" srcOrd="0" destOrd="0" presId="urn:microsoft.com/office/officeart/2005/8/layout/vList5"/>
    <dgm:cxn modelId="{B7D1D9BF-52B4-4D91-B7FB-290C3DEE4A0B}" type="presParOf" srcId="{D301CC7C-B84B-44CF-B9C9-9DC47BA39E06}" destId="{2EE89A62-3760-4F5B-BF4F-1EF18E7617E1}" srcOrd="1" destOrd="0" presId="urn:microsoft.com/office/officeart/2005/8/layout/vList5"/>
    <dgm:cxn modelId="{455135CE-5416-4C94-8E80-E4D9E9E588B5}" type="presParOf" srcId="{D301CC7C-B84B-44CF-B9C9-9DC47BA39E06}" destId="{C66E580C-EFC2-418F-A54B-3834C65922CC}" srcOrd="2" destOrd="0" presId="urn:microsoft.com/office/officeart/2005/8/layout/vList5"/>
    <dgm:cxn modelId="{DB943C07-D373-4033-868B-6ABDEDB282C9}" type="presParOf" srcId="{C66E580C-EFC2-418F-A54B-3834C65922CC}" destId="{AE76BB38-9B15-4F9E-8E0E-4B1BA4D1B237}" srcOrd="0" destOrd="0" presId="urn:microsoft.com/office/officeart/2005/8/layout/vList5"/>
    <dgm:cxn modelId="{6EF41C92-72A9-43F5-8F6C-1A80E10D8096}" type="presParOf" srcId="{D301CC7C-B84B-44CF-B9C9-9DC47BA39E06}" destId="{935765EE-9AC0-4B16-BCBA-2D6871098F59}" srcOrd="3" destOrd="0" presId="urn:microsoft.com/office/officeart/2005/8/layout/vList5"/>
    <dgm:cxn modelId="{54375AEE-6752-4674-915A-18AEBA0B04D0}" type="presParOf" srcId="{D301CC7C-B84B-44CF-B9C9-9DC47BA39E06}" destId="{704AEE71-BE47-49C7-B940-E4EF084B5038}" srcOrd="4" destOrd="0" presId="urn:microsoft.com/office/officeart/2005/8/layout/vList5"/>
    <dgm:cxn modelId="{8B80AE40-12FA-4FF8-9F45-263A4CA11E7A}" type="presParOf" srcId="{704AEE71-BE47-49C7-B940-E4EF084B5038}" destId="{B42A31F7-C027-4FDC-8996-72CF95381B28}" srcOrd="0" destOrd="0" presId="urn:microsoft.com/office/officeart/2005/8/layout/vList5"/>
    <dgm:cxn modelId="{846F04B2-EDC5-438B-B7B0-73E590136190}" type="presParOf" srcId="{D301CC7C-B84B-44CF-B9C9-9DC47BA39E06}" destId="{5E953F1D-276A-4279-85D7-3E890FB5834A}" srcOrd="5" destOrd="0" presId="urn:microsoft.com/office/officeart/2005/8/layout/vList5"/>
    <dgm:cxn modelId="{D5CDBABB-EBA5-426E-AA11-9C4E44B017DB}" type="presParOf" srcId="{D301CC7C-B84B-44CF-B9C9-9DC47BA39E06}" destId="{06FF56E3-0318-4A4C-89F0-E872AF5C6CB8}" srcOrd="6" destOrd="0" presId="urn:microsoft.com/office/officeart/2005/8/layout/vList5"/>
    <dgm:cxn modelId="{26CE01B0-F704-4A09-874C-B7EA66C13A9B}" type="presParOf" srcId="{06FF56E3-0318-4A4C-89F0-E872AF5C6CB8}" destId="{00FF2C8D-4E30-45EB-AE59-2956127199FE}" srcOrd="0" destOrd="0" presId="urn:microsoft.com/office/officeart/2005/8/layout/vList5"/>
    <dgm:cxn modelId="{D0999C30-EC16-4658-B663-93A0DD867993}" type="presParOf" srcId="{D301CC7C-B84B-44CF-B9C9-9DC47BA39E06}" destId="{B7C9D7F8-C376-49E7-BE9F-5D123A95F954}" srcOrd="7" destOrd="0" presId="urn:microsoft.com/office/officeart/2005/8/layout/vList5"/>
    <dgm:cxn modelId="{1D0A7500-7F6B-4CA5-8D4A-4B6AF22EA9F2}" type="presParOf" srcId="{D301CC7C-B84B-44CF-B9C9-9DC47BA39E06}" destId="{4A905A37-257A-4E8C-B91D-E1D8F56FECEA}" srcOrd="8" destOrd="0" presId="urn:microsoft.com/office/officeart/2005/8/layout/vList5"/>
    <dgm:cxn modelId="{1B6D95DD-571B-487D-A6C4-FA9A178DE5C7}" type="presParOf" srcId="{4A905A37-257A-4E8C-B91D-E1D8F56FECEA}" destId="{957CF471-044B-4730-879B-660426D1B9D1}" srcOrd="0" destOrd="0" presId="urn:microsoft.com/office/officeart/2005/8/layout/vList5"/>
    <dgm:cxn modelId="{68478469-2466-44DA-BABC-DB957C58A246}" type="presParOf" srcId="{D301CC7C-B84B-44CF-B9C9-9DC47BA39E06}" destId="{F5BDA12F-478F-43C9-9943-144976779406}" srcOrd="9" destOrd="0" presId="urn:microsoft.com/office/officeart/2005/8/layout/vList5"/>
    <dgm:cxn modelId="{8375F139-7D7C-4954-8FEF-146F7EB90355}" type="presParOf" srcId="{D301CC7C-B84B-44CF-B9C9-9DC47BA39E06}" destId="{DF119E1D-6BB1-46B6-A6A9-8B845D214F80}" srcOrd="10" destOrd="0" presId="urn:microsoft.com/office/officeart/2005/8/layout/vList5"/>
    <dgm:cxn modelId="{6838BCB7-E32E-40A1-A546-575CB29F24C7}" type="presParOf" srcId="{DF119E1D-6BB1-46B6-A6A9-8B845D214F80}" destId="{EFE8FB65-850E-4889-BDF4-D1E03C60E8E2}" srcOrd="0" destOrd="0" presId="urn:microsoft.com/office/officeart/2005/8/layout/vList5"/>
    <dgm:cxn modelId="{E8B0D511-83FE-4D3E-AE34-26F9CB442235}" type="presParOf" srcId="{D301CC7C-B84B-44CF-B9C9-9DC47BA39E06}" destId="{8E9506E1-0612-4F15-A5FC-E404B67B0446}" srcOrd="11" destOrd="0" presId="urn:microsoft.com/office/officeart/2005/8/layout/vList5"/>
    <dgm:cxn modelId="{EDB1796D-8997-484A-9A26-817CAE8AEFC0}" type="presParOf" srcId="{D301CC7C-B84B-44CF-B9C9-9DC47BA39E06}" destId="{AA5C88C4-2640-4BDB-8252-833AAEC786E0}" srcOrd="12" destOrd="0" presId="urn:microsoft.com/office/officeart/2005/8/layout/vList5"/>
    <dgm:cxn modelId="{DFC39F47-6782-4244-8B22-59B15C3F5B6E}" type="presParOf" srcId="{AA5C88C4-2640-4BDB-8252-833AAEC786E0}" destId="{DB1A8B18-CA4B-4D67-9E8A-EEC1C3CDDC4A}" srcOrd="0" destOrd="0" presId="urn:microsoft.com/office/officeart/2005/8/layout/vList5"/>
    <dgm:cxn modelId="{48371521-1554-47EC-96AD-C4EEDFECEFA2}" type="presParOf" srcId="{D301CC7C-B84B-44CF-B9C9-9DC47BA39E06}" destId="{665A9712-EBA8-465F-8DEB-0E264A716A41}" srcOrd="13" destOrd="0" presId="urn:microsoft.com/office/officeart/2005/8/layout/vList5"/>
    <dgm:cxn modelId="{092C5D59-21D5-4627-A9D9-A0FE28B8F090}" type="presParOf" srcId="{D301CC7C-B84B-44CF-B9C9-9DC47BA39E06}" destId="{F0E6B910-6C00-4D9E-B00B-A21B28DA77AF}" srcOrd="14" destOrd="0" presId="urn:microsoft.com/office/officeart/2005/8/layout/vList5"/>
    <dgm:cxn modelId="{AD45D974-AD52-40FB-9E14-4EE2476154CA}" type="presParOf" srcId="{F0E6B910-6C00-4D9E-B00B-A21B28DA77AF}" destId="{7BF7A2AD-1714-4BE3-806A-CD730FA3950F}" srcOrd="0" destOrd="0" presId="urn:microsoft.com/office/officeart/2005/8/layout/vList5"/>
    <dgm:cxn modelId="{3F56CF80-BFBE-428E-9CAA-BD60B113377F}" type="presParOf" srcId="{D301CC7C-B84B-44CF-B9C9-9DC47BA39E06}" destId="{C03A47F2-A071-4789-8E46-94FA28480689}" srcOrd="15" destOrd="0" presId="urn:microsoft.com/office/officeart/2005/8/layout/vList5"/>
    <dgm:cxn modelId="{7D41181A-F3EF-4727-BFFF-501C9BEB8B49}" type="presParOf" srcId="{D301CC7C-B84B-44CF-B9C9-9DC47BA39E06}" destId="{53D5F2E9-3E90-4EBD-904F-8039E39AD84D}" srcOrd="16" destOrd="0" presId="urn:microsoft.com/office/officeart/2005/8/layout/vList5"/>
    <dgm:cxn modelId="{A1F1164F-4BBE-45E4-BD69-327B33C10C95}" type="presParOf" srcId="{53D5F2E9-3E90-4EBD-904F-8039E39AD84D}" destId="{5436C9B7-5C18-47FB-8F75-11EEB6AA0317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EEA0CD-4906-4521-82E6-07058E435D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307D1-BA3C-470D-9ADE-1745B8342E6B}">
      <dgm:prSet/>
      <dgm:spPr/>
      <dgm:t>
        <a:bodyPr/>
        <a:lstStyle/>
        <a:p>
          <a:pPr algn="l"/>
          <a:r>
            <a:rPr lang="en-US" dirty="0" smtClean="0"/>
            <a:t>Анализ</a:t>
          </a:r>
          <a:r>
            <a:rPr lang="en-US" baseline="0" dirty="0" smtClean="0"/>
            <a:t> НПА, регулирующих процесс </a:t>
          </a:r>
          <a:r>
            <a:rPr lang="en-US" baseline="0" dirty="0" err="1" smtClean="0"/>
            <a:t>оказания</a:t>
          </a:r>
          <a:r>
            <a:rPr lang="en-US" baseline="0" dirty="0" smtClean="0"/>
            <a:t> </a:t>
          </a:r>
          <a:r>
            <a:rPr lang="en-US" baseline="0" dirty="0" err="1" smtClean="0"/>
            <a:t>услуг</a:t>
          </a:r>
          <a:r>
            <a:rPr lang="en-US" baseline="0" dirty="0" smtClean="0"/>
            <a:t> в МФЦ и в </a:t>
          </a:r>
          <a:r>
            <a:rPr lang="en-US" baseline="0" dirty="0" err="1" smtClean="0"/>
            <a:t>электронном</a:t>
          </a:r>
          <a:r>
            <a:rPr lang="en-US" baseline="0" dirty="0" smtClean="0"/>
            <a:t> </a:t>
          </a:r>
          <a:r>
            <a:rPr lang="en-US" baseline="0" dirty="0" err="1" smtClean="0"/>
            <a:t>виде</a:t>
          </a:r>
          <a:r>
            <a:rPr lang="en-US" baseline="0" dirty="0" smtClean="0"/>
            <a:t>, в </a:t>
          </a:r>
          <a:r>
            <a:rPr lang="en-US" baseline="0" dirty="0" err="1" smtClean="0"/>
            <a:t>том</a:t>
          </a:r>
          <a:r>
            <a:rPr lang="en-US" baseline="0" dirty="0" smtClean="0"/>
            <a:t> </a:t>
          </a:r>
          <a:r>
            <a:rPr lang="en-US" baseline="0" dirty="0" err="1" smtClean="0"/>
            <a:t>числе</a:t>
          </a:r>
          <a:r>
            <a:rPr lang="en-US" baseline="0" dirty="0" smtClean="0"/>
            <a:t> </a:t>
          </a:r>
          <a:r>
            <a:rPr lang="en-US" baseline="0" dirty="0" err="1" smtClean="0"/>
            <a:t>анализ</a:t>
          </a:r>
          <a:r>
            <a:rPr lang="en-US" baseline="0" dirty="0" smtClean="0"/>
            <a:t> </a:t>
          </a:r>
          <a:r>
            <a:rPr lang="en-US" baseline="0" dirty="0" err="1" smtClean="0"/>
            <a:t>административных</a:t>
          </a:r>
          <a:r>
            <a:rPr lang="en-US" baseline="0" dirty="0" smtClean="0"/>
            <a:t> </a:t>
          </a:r>
          <a:r>
            <a:rPr lang="en-US" baseline="0" dirty="0" err="1" smtClean="0"/>
            <a:t>регламентов</a:t>
          </a:r>
          <a:r>
            <a:rPr lang="en-US" baseline="0" dirty="0" smtClean="0"/>
            <a:t> </a:t>
          </a:r>
          <a:r>
            <a:rPr lang="en-US" baseline="0" dirty="0" err="1" smtClean="0"/>
            <a:t>оказания</a:t>
          </a:r>
          <a:r>
            <a:rPr lang="en-US" baseline="0" dirty="0" smtClean="0"/>
            <a:t> государственных и </a:t>
          </a:r>
          <a:r>
            <a:rPr lang="en-US" baseline="0" dirty="0" err="1" smtClean="0"/>
            <a:t>муниципальных</a:t>
          </a:r>
          <a:r>
            <a:rPr lang="en-US" baseline="0" dirty="0" smtClean="0"/>
            <a:t> </a:t>
          </a:r>
          <a:r>
            <a:rPr lang="en-US" baseline="0" dirty="0" err="1" smtClean="0"/>
            <a:t>услуг</a:t>
          </a:r>
          <a:endParaRPr lang="ru-RU" dirty="0"/>
        </a:p>
      </dgm:t>
    </dgm:pt>
    <dgm:pt modelId="{99821CB4-8F5B-4410-B632-383FFD57AAFB}" type="parTrans" cxnId="{9D4EF38D-1622-4829-BE73-2652CEA2A5E3}">
      <dgm:prSet/>
      <dgm:spPr/>
      <dgm:t>
        <a:bodyPr/>
        <a:lstStyle/>
        <a:p>
          <a:endParaRPr lang="ru-RU"/>
        </a:p>
      </dgm:t>
    </dgm:pt>
    <dgm:pt modelId="{BD838C6A-D950-407C-984B-B0D5CB7E6FD2}" type="sibTrans" cxnId="{9D4EF38D-1622-4829-BE73-2652CEA2A5E3}">
      <dgm:prSet/>
      <dgm:spPr/>
      <dgm:t>
        <a:bodyPr/>
        <a:lstStyle/>
        <a:p>
          <a:endParaRPr lang="ru-RU"/>
        </a:p>
      </dgm:t>
    </dgm:pt>
    <dgm:pt modelId="{E24E5455-D03D-4C12-9514-1A86D6D00024}">
      <dgm:prSet/>
      <dgm:spPr/>
      <dgm:t>
        <a:bodyPr/>
        <a:lstStyle/>
        <a:p>
          <a:pPr algn="l"/>
          <a:r>
            <a:rPr lang="en-US" dirty="0" err="1" smtClean="0"/>
            <a:t>Подготовка</a:t>
          </a:r>
          <a:r>
            <a:rPr lang="en-US" dirty="0" smtClean="0"/>
            <a:t> </a:t>
          </a:r>
          <a:r>
            <a:rPr lang="en-US" dirty="0" err="1" smtClean="0"/>
            <a:t>проектов</a:t>
          </a:r>
          <a:r>
            <a:rPr lang="en-US" dirty="0" smtClean="0"/>
            <a:t> ТЗ </a:t>
          </a:r>
          <a:r>
            <a:rPr lang="en-US" dirty="0" err="1" smtClean="0"/>
            <a:t>на</a:t>
          </a:r>
          <a:r>
            <a:rPr lang="en-US" dirty="0" smtClean="0"/>
            <a:t> </a:t>
          </a:r>
          <a:r>
            <a:rPr lang="en-US" dirty="0" err="1" smtClean="0"/>
            <a:t>создание</a:t>
          </a:r>
          <a:r>
            <a:rPr lang="en-US" dirty="0" smtClean="0"/>
            <a:t> АИС МФЦ и </a:t>
          </a:r>
          <a:r>
            <a:rPr lang="en-US" dirty="0" err="1" smtClean="0"/>
            <a:t>создание</a:t>
          </a:r>
          <a:r>
            <a:rPr lang="en-US" dirty="0" smtClean="0"/>
            <a:t>  </a:t>
          </a:r>
          <a:r>
            <a:rPr lang="en-US" dirty="0" err="1" smtClean="0"/>
            <a:t>подсистемы</a:t>
          </a:r>
          <a:r>
            <a:rPr lang="en-US" dirty="0" smtClean="0"/>
            <a:t> </a:t>
          </a:r>
          <a:r>
            <a:rPr lang="en-US" dirty="0" err="1" smtClean="0"/>
            <a:t>портала</a:t>
          </a:r>
          <a:r>
            <a:rPr lang="en-US" dirty="0" smtClean="0"/>
            <a:t> государственных </a:t>
          </a:r>
          <a:r>
            <a:rPr lang="en-US" dirty="0" err="1" smtClean="0"/>
            <a:t>услуг</a:t>
          </a:r>
          <a:r>
            <a:rPr lang="en-US" dirty="0" smtClean="0"/>
            <a:t> </a:t>
          </a:r>
          <a:r>
            <a:rPr lang="en-US" dirty="0" err="1" smtClean="0"/>
            <a:t>Ленинградской</a:t>
          </a:r>
          <a:r>
            <a:rPr lang="en-US" dirty="0" smtClean="0"/>
            <a:t> </a:t>
          </a:r>
          <a:r>
            <a:rPr lang="en-US" dirty="0" err="1" smtClean="0"/>
            <a:t>области</a:t>
          </a:r>
          <a:r>
            <a:rPr lang="en-US" dirty="0" smtClean="0"/>
            <a:t> “Электронная приемная”</a:t>
          </a:r>
          <a:endParaRPr lang="ru-RU" dirty="0"/>
        </a:p>
      </dgm:t>
    </dgm:pt>
    <dgm:pt modelId="{DC21C13A-7554-447D-8B41-9778859379D9}" type="parTrans" cxnId="{81923B76-517B-4C07-BABA-04790E99B2E2}">
      <dgm:prSet/>
      <dgm:spPr/>
      <dgm:t>
        <a:bodyPr/>
        <a:lstStyle/>
        <a:p>
          <a:endParaRPr lang="ru-RU"/>
        </a:p>
      </dgm:t>
    </dgm:pt>
    <dgm:pt modelId="{E4C83D03-3908-47D6-9180-A71192262018}" type="sibTrans" cxnId="{81923B76-517B-4C07-BABA-04790E99B2E2}">
      <dgm:prSet/>
      <dgm:spPr/>
      <dgm:t>
        <a:bodyPr/>
        <a:lstStyle/>
        <a:p>
          <a:endParaRPr lang="ru-RU"/>
        </a:p>
      </dgm:t>
    </dgm:pt>
    <dgm:pt modelId="{9D7F3A8C-0894-42ED-A341-7E37E967D35E}">
      <dgm:prSet/>
      <dgm:spPr/>
      <dgm:t>
        <a:bodyPr/>
        <a:lstStyle/>
        <a:p>
          <a:pPr algn="l"/>
          <a:r>
            <a:rPr lang="en-US" dirty="0" smtClean="0"/>
            <a:t>С</a:t>
          </a:r>
          <a:r>
            <a:rPr lang="ru-RU" dirty="0" err="1" smtClean="0"/>
            <a:t>опровождение</a:t>
          </a:r>
          <a:r>
            <a:rPr lang="ru-RU" dirty="0" smtClean="0"/>
            <a:t> </a:t>
          </a:r>
          <a:r>
            <a:rPr lang="en-US" dirty="0" err="1" smtClean="0"/>
            <a:t>пользователей</a:t>
          </a:r>
          <a:r>
            <a:rPr lang="en-US" dirty="0" smtClean="0"/>
            <a:t> </a:t>
          </a:r>
          <a:r>
            <a:rPr lang="ru-RU" dirty="0" smtClean="0"/>
            <a:t>АИС МФЦ  в том числе:</a:t>
          </a:r>
          <a:r>
            <a:rPr lang="en-US" dirty="0" smtClean="0"/>
            <a:t> </a:t>
          </a:r>
          <a:r>
            <a:rPr lang="ru-RU" dirty="0" smtClean="0"/>
            <a:t>консультирование по настройке компонентов, необходимых для работы систем</a:t>
          </a:r>
          <a:r>
            <a:rPr lang="en-US" dirty="0" smtClean="0"/>
            <a:t>ы; </a:t>
          </a:r>
          <a:r>
            <a:rPr lang="ru-RU" dirty="0" smtClean="0"/>
            <a:t>оказание информационной и  методической помощи</a:t>
          </a:r>
          <a:r>
            <a:rPr lang="en-US" dirty="0" smtClean="0"/>
            <a:t>; </a:t>
          </a:r>
          <a:r>
            <a:rPr lang="en-US" dirty="0" err="1" smtClean="0"/>
            <a:t>регистрация</a:t>
          </a:r>
          <a:r>
            <a:rPr lang="en-US" dirty="0" smtClean="0"/>
            <a:t> </a:t>
          </a:r>
          <a:r>
            <a:rPr lang="en-US" dirty="0" err="1" smtClean="0"/>
            <a:t>новых</a:t>
          </a:r>
          <a:r>
            <a:rPr lang="en-US" dirty="0" smtClean="0"/>
            <a:t> </a:t>
          </a:r>
          <a:r>
            <a:rPr lang="en-US" dirty="0" err="1" smtClean="0"/>
            <a:t>пользователей</a:t>
          </a:r>
          <a:endParaRPr lang="ru-RU" dirty="0"/>
        </a:p>
      </dgm:t>
    </dgm:pt>
    <dgm:pt modelId="{E17067D7-67F0-49C9-9637-ED69A9673354}" type="parTrans" cxnId="{6A402875-18CA-4C1C-88AE-AE1988B8F0A6}">
      <dgm:prSet/>
      <dgm:spPr/>
      <dgm:t>
        <a:bodyPr/>
        <a:lstStyle/>
        <a:p>
          <a:endParaRPr lang="ru-RU"/>
        </a:p>
      </dgm:t>
    </dgm:pt>
    <dgm:pt modelId="{BA1440DF-6DB2-4D16-8E82-4B2DAD5C7AB3}" type="sibTrans" cxnId="{6A402875-18CA-4C1C-88AE-AE1988B8F0A6}">
      <dgm:prSet/>
      <dgm:spPr/>
      <dgm:t>
        <a:bodyPr/>
        <a:lstStyle/>
        <a:p>
          <a:endParaRPr lang="ru-RU"/>
        </a:p>
      </dgm:t>
    </dgm:pt>
    <dgm:pt modelId="{D310D19C-AC04-4867-A3C6-1FFAF89069AD}">
      <dgm:prSet/>
      <dgm:spPr/>
      <dgm:t>
        <a:bodyPr/>
        <a:lstStyle/>
        <a:p>
          <a:pPr algn="l"/>
          <a:r>
            <a:rPr lang="en-US" dirty="0" err="1" smtClean="0"/>
            <a:t>Проведение</a:t>
          </a:r>
          <a:r>
            <a:rPr lang="en-US" dirty="0" smtClean="0"/>
            <a:t> </a:t>
          </a:r>
          <a:r>
            <a:rPr lang="en-US" dirty="0" err="1" smtClean="0"/>
            <a:t>обучающих</a:t>
          </a:r>
          <a:r>
            <a:rPr lang="en-US" dirty="0" smtClean="0"/>
            <a:t> </a:t>
          </a:r>
          <a:r>
            <a:rPr lang="en-US" dirty="0" err="1" smtClean="0"/>
            <a:t>семинаров</a:t>
          </a:r>
          <a:r>
            <a:rPr lang="en-US" dirty="0" smtClean="0"/>
            <a:t> </a:t>
          </a:r>
          <a:r>
            <a:rPr lang="en-US" dirty="0" err="1" smtClean="0"/>
            <a:t>для</a:t>
          </a:r>
          <a:r>
            <a:rPr lang="en-US" dirty="0" smtClean="0"/>
            <a:t> </a:t>
          </a:r>
          <a:r>
            <a:rPr lang="en-US" dirty="0" err="1" smtClean="0"/>
            <a:t>сотрудников</a:t>
          </a:r>
          <a:r>
            <a:rPr lang="en-US" dirty="0" smtClean="0"/>
            <a:t> </a:t>
          </a:r>
          <a:r>
            <a:rPr lang="en-US" dirty="0" err="1" smtClean="0"/>
            <a:t>филиалов</a:t>
          </a:r>
          <a:r>
            <a:rPr lang="en-US" dirty="0" smtClean="0"/>
            <a:t> ГБУ ЛО “МФЦ” и н</a:t>
          </a:r>
          <a:r>
            <a:rPr lang="ru-RU" dirty="0" err="1" smtClean="0"/>
            <a:t>астройка</a:t>
          </a:r>
          <a:r>
            <a:rPr lang="ru-RU" dirty="0" smtClean="0"/>
            <a:t> на рабочих местах пользователей АИС МФЦ</a:t>
          </a:r>
          <a:endParaRPr lang="ru-RU" dirty="0"/>
        </a:p>
      </dgm:t>
    </dgm:pt>
    <dgm:pt modelId="{90501FD1-24C6-43AF-B9DC-A45E3010D15D}" type="parTrans" cxnId="{B006ECA2-CC5B-4780-AC43-AACBC4273DD0}">
      <dgm:prSet/>
      <dgm:spPr/>
      <dgm:t>
        <a:bodyPr/>
        <a:lstStyle/>
        <a:p>
          <a:endParaRPr lang="ru-RU"/>
        </a:p>
      </dgm:t>
    </dgm:pt>
    <dgm:pt modelId="{23EE841A-5295-4837-B266-5AC1E1ECB50B}" type="sibTrans" cxnId="{B006ECA2-CC5B-4780-AC43-AACBC4273DD0}">
      <dgm:prSet/>
      <dgm:spPr/>
      <dgm:t>
        <a:bodyPr/>
        <a:lstStyle/>
        <a:p>
          <a:endParaRPr lang="ru-RU"/>
        </a:p>
      </dgm:t>
    </dgm:pt>
    <dgm:pt modelId="{C8FD1BF7-E347-4750-85E0-D7E28D4A7423}">
      <dgm:prSet/>
      <dgm:spPr/>
      <dgm:t>
        <a:bodyPr/>
        <a:lstStyle/>
        <a:p>
          <a:pPr algn="l"/>
          <a:r>
            <a:rPr lang="en-US" dirty="0" err="1" smtClean="0"/>
            <a:t>Контроль</a:t>
          </a:r>
          <a:r>
            <a:rPr lang="en-US" dirty="0" smtClean="0"/>
            <a:t> </a:t>
          </a:r>
          <a:r>
            <a:rPr lang="en-US" dirty="0" err="1" smtClean="0"/>
            <a:t>за</a:t>
          </a:r>
          <a:r>
            <a:rPr lang="en-US" dirty="0" smtClean="0"/>
            <a:t> </a:t>
          </a:r>
          <a:r>
            <a:rPr lang="en-US" dirty="0" err="1" smtClean="0"/>
            <a:t>выполнением</a:t>
          </a:r>
          <a:r>
            <a:rPr lang="en-US" dirty="0" smtClean="0"/>
            <a:t> </a:t>
          </a:r>
          <a:r>
            <a:rPr lang="en-US" dirty="0" err="1" smtClean="0"/>
            <a:t>работ</a:t>
          </a:r>
          <a:r>
            <a:rPr lang="en-US" dirty="0" smtClean="0"/>
            <a:t> </a:t>
          </a:r>
          <a:r>
            <a:rPr lang="en-US" dirty="0" err="1" smtClean="0"/>
            <a:t>по</a:t>
          </a:r>
          <a:r>
            <a:rPr lang="en-US" dirty="0" smtClean="0"/>
            <a:t> </a:t>
          </a:r>
          <a:r>
            <a:rPr lang="en-US" dirty="0" err="1" smtClean="0"/>
            <a:t>созданию</a:t>
          </a:r>
          <a:r>
            <a:rPr lang="en-US" dirty="0" smtClean="0"/>
            <a:t> АИС МФЦ и “</a:t>
          </a:r>
          <a:r>
            <a:rPr lang="en-US" dirty="0" err="1" smtClean="0"/>
            <a:t>Электронной</a:t>
          </a:r>
          <a:r>
            <a:rPr lang="en-US" dirty="0" smtClean="0"/>
            <a:t> </a:t>
          </a:r>
          <a:r>
            <a:rPr lang="en-US" dirty="0" err="1" smtClean="0"/>
            <a:t>приемной</a:t>
          </a:r>
          <a:r>
            <a:rPr lang="en-US" dirty="0" smtClean="0"/>
            <a:t>”</a:t>
          </a:r>
          <a:endParaRPr lang="ru-RU" dirty="0"/>
        </a:p>
      </dgm:t>
    </dgm:pt>
    <dgm:pt modelId="{3793CDBA-AC32-46AD-9DA7-D9F1117ADEA1}" type="parTrans" cxnId="{41C5C032-A7E6-4823-8D72-B3E319ED7F0B}">
      <dgm:prSet/>
      <dgm:spPr/>
      <dgm:t>
        <a:bodyPr/>
        <a:lstStyle/>
        <a:p>
          <a:endParaRPr lang="ru-RU"/>
        </a:p>
      </dgm:t>
    </dgm:pt>
    <dgm:pt modelId="{54F5A197-7684-4CD9-99D3-11295CD6F041}" type="sibTrans" cxnId="{41C5C032-A7E6-4823-8D72-B3E319ED7F0B}">
      <dgm:prSet/>
      <dgm:spPr/>
      <dgm:t>
        <a:bodyPr/>
        <a:lstStyle/>
        <a:p>
          <a:endParaRPr lang="ru-RU"/>
        </a:p>
      </dgm:t>
    </dgm:pt>
    <dgm:pt modelId="{EB8F0E05-E445-452B-A10B-A536B9ADE8B6}">
      <dgm:prSet/>
      <dgm:spPr/>
      <dgm:t>
        <a:bodyPr/>
        <a:lstStyle/>
        <a:p>
          <a:pPr algn="l"/>
          <a:r>
            <a:rPr lang="en-US" dirty="0" err="1" smtClean="0"/>
            <a:t>Участие</a:t>
          </a:r>
          <a:r>
            <a:rPr lang="en-US" dirty="0" smtClean="0"/>
            <a:t> в </a:t>
          </a:r>
          <a:r>
            <a:rPr lang="en-US" dirty="0" err="1" smtClean="0"/>
            <a:t>приемке</a:t>
          </a:r>
          <a:r>
            <a:rPr lang="en-US" dirty="0" smtClean="0"/>
            <a:t> </a:t>
          </a:r>
          <a:r>
            <a:rPr lang="en-US" dirty="0" err="1" smtClean="0"/>
            <a:t>работ</a:t>
          </a:r>
          <a:r>
            <a:rPr lang="en-US" dirty="0" smtClean="0"/>
            <a:t> по </a:t>
          </a:r>
          <a:r>
            <a:rPr lang="en-US" dirty="0" err="1" smtClean="0"/>
            <a:t>созданию</a:t>
          </a:r>
          <a:r>
            <a:rPr lang="en-US" dirty="0" smtClean="0"/>
            <a:t> </a:t>
          </a:r>
          <a:r>
            <a:rPr lang="en-US" dirty="0" err="1" smtClean="0"/>
            <a:t>данных</a:t>
          </a:r>
          <a:r>
            <a:rPr lang="en-US" dirty="0" smtClean="0"/>
            <a:t> информационных систем, в </a:t>
          </a:r>
          <a:r>
            <a:rPr lang="en-US" dirty="0" err="1" smtClean="0"/>
            <a:t>том</a:t>
          </a:r>
          <a:r>
            <a:rPr lang="en-US" dirty="0" smtClean="0"/>
            <a:t> </a:t>
          </a:r>
          <a:r>
            <a:rPr lang="en-US" dirty="0" err="1" smtClean="0"/>
            <a:t>числе</a:t>
          </a:r>
          <a:r>
            <a:rPr lang="en-US" dirty="0" smtClean="0"/>
            <a:t> </a:t>
          </a:r>
          <a:r>
            <a:rPr lang="en-US" dirty="0" err="1" smtClean="0"/>
            <a:t>проведение</a:t>
          </a:r>
          <a:r>
            <a:rPr lang="en-US" dirty="0" smtClean="0"/>
            <a:t> </a:t>
          </a:r>
          <a:r>
            <a:rPr lang="en-US" dirty="0" err="1" smtClean="0"/>
            <a:t>тестирования</a:t>
          </a:r>
          <a:endParaRPr lang="ru-RU" dirty="0"/>
        </a:p>
      </dgm:t>
    </dgm:pt>
    <dgm:pt modelId="{7256F2C2-78DD-4E55-ACBA-FE71A147D621}" type="parTrans" cxnId="{C2D9948C-F250-498C-8B4D-848E267EE173}">
      <dgm:prSet/>
      <dgm:spPr/>
      <dgm:t>
        <a:bodyPr/>
        <a:lstStyle/>
        <a:p>
          <a:endParaRPr lang="ru-RU"/>
        </a:p>
      </dgm:t>
    </dgm:pt>
    <dgm:pt modelId="{D9904CFB-F7A6-4F00-AFD5-AA30F4852CB4}" type="sibTrans" cxnId="{C2D9948C-F250-498C-8B4D-848E267EE173}">
      <dgm:prSet/>
      <dgm:spPr/>
      <dgm:t>
        <a:bodyPr/>
        <a:lstStyle/>
        <a:p>
          <a:endParaRPr lang="ru-RU"/>
        </a:p>
      </dgm:t>
    </dgm:pt>
    <dgm:pt modelId="{4ACDE211-861C-4DC6-B719-439977BEDB14}">
      <dgm:prSet/>
      <dgm:spPr/>
      <dgm:t>
        <a:bodyPr/>
        <a:lstStyle/>
        <a:p>
          <a:pPr algn="l"/>
          <a:r>
            <a:rPr lang="en-US" dirty="0" err="1" smtClean="0"/>
            <a:t>Взаимодействие</a:t>
          </a:r>
          <a:r>
            <a:rPr lang="en-US" dirty="0" smtClean="0"/>
            <a:t> с </a:t>
          </a:r>
          <a:r>
            <a:rPr lang="en-US" dirty="0" err="1" smtClean="0"/>
            <a:t>разработчиками</a:t>
          </a:r>
          <a:r>
            <a:rPr lang="en-US" dirty="0" smtClean="0"/>
            <a:t> АИС МФЦ и “</a:t>
          </a:r>
          <a:r>
            <a:rPr lang="en-US" dirty="0" err="1" smtClean="0"/>
            <a:t>Электронной</a:t>
          </a:r>
          <a:r>
            <a:rPr lang="en-US" dirty="0" smtClean="0"/>
            <a:t> </a:t>
          </a:r>
          <a:r>
            <a:rPr lang="en-US" dirty="0" err="1" smtClean="0"/>
            <a:t>приемной</a:t>
          </a:r>
          <a:r>
            <a:rPr lang="en-US" dirty="0" smtClean="0"/>
            <a:t>” </a:t>
          </a:r>
          <a:r>
            <a:rPr lang="en-US" dirty="0" err="1" smtClean="0"/>
            <a:t>по</a:t>
          </a:r>
          <a:r>
            <a:rPr lang="en-US" dirty="0" smtClean="0"/>
            <a:t> </a:t>
          </a:r>
          <a:r>
            <a:rPr lang="en-US" dirty="0" err="1" smtClean="0"/>
            <a:t>вопросам</a:t>
          </a:r>
          <a:r>
            <a:rPr lang="en-US" dirty="0" smtClean="0"/>
            <a:t> </a:t>
          </a:r>
          <a:r>
            <a:rPr lang="en-US" dirty="0" err="1" smtClean="0"/>
            <a:t>устранения</a:t>
          </a:r>
          <a:r>
            <a:rPr lang="en-US" dirty="0" smtClean="0"/>
            <a:t> </a:t>
          </a:r>
          <a:r>
            <a:rPr lang="en-US" dirty="0" err="1" smtClean="0"/>
            <a:t>ошибок</a:t>
          </a:r>
          <a:r>
            <a:rPr lang="en-US" dirty="0" smtClean="0"/>
            <a:t>, </a:t>
          </a:r>
          <a:r>
            <a:rPr lang="en-US" dirty="0" err="1" smtClean="0"/>
            <a:t>выявленных</a:t>
          </a:r>
          <a:r>
            <a:rPr lang="en-US" dirty="0" smtClean="0"/>
            <a:t> в </a:t>
          </a:r>
          <a:r>
            <a:rPr lang="en-US" dirty="0" err="1" smtClean="0"/>
            <a:t>процессе</a:t>
          </a:r>
          <a:r>
            <a:rPr lang="en-US" dirty="0" smtClean="0"/>
            <a:t> </a:t>
          </a:r>
          <a:r>
            <a:rPr lang="en-US" dirty="0" err="1" smtClean="0"/>
            <a:t>тестирования</a:t>
          </a:r>
          <a:r>
            <a:rPr lang="en-US" dirty="0" smtClean="0"/>
            <a:t> и </a:t>
          </a:r>
          <a:r>
            <a:rPr lang="en-US" dirty="0" err="1" smtClean="0"/>
            <a:t>эксплуатации</a:t>
          </a:r>
          <a:endParaRPr lang="ru-RU" dirty="0"/>
        </a:p>
      </dgm:t>
    </dgm:pt>
    <dgm:pt modelId="{1C7B2E6C-83C3-4FE6-A79F-AA8CA3D02E73}" type="parTrans" cxnId="{58C26D33-70BC-4951-A13F-E28E02D5F876}">
      <dgm:prSet/>
      <dgm:spPr/>
    </dgm:pt>
    <dgm:pt modelId="{33006DB0-D23A-4438-804C-62B715EBB91C}" type="sibTrans" cxnId="{58C26D33-70BC-4951-A13F-E28E02D5F876}">
      <dgm:prSet/>
      <dgm:spPr/>
    </dgm:pt>
    <dgm:pt modelId="{D301CC7C-B84B-44CF-B9C9-9DC47BA39E06}" type="pres">
      <dgm:prSet presAssocID="{44EEA0CD-4906-4521-82E6-07058E435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14F5F3-BE14-4114-8E27-E484E9476C74}" type="pres">
      <dgm:prSet presAssocID="{C3D307D1-BA3C-470D-9ADE-1745B8342E6B}" presName="linNode" presStyleCnt="0"/>
      <dgm:spPr/>
    </dgm:pt>
    <dgm:pt modelId="{60511C1A-9C7A-4100-A696-DF0164926B92}" type="pres">
      <dgm:prSet presAssocID="{C3D307D1-BA3C-470D-9ADE-1745B8342E6B}" presName="parentText" presStyleLbl="node1" presStyleIdx="0" presStyleCnt="7" custScaleX="277778" custScaleY="848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88DEB-5914-4F94-AAC9-922032E904CC}" type="pres">
      <dgm:prSet presAssocID="{BD838C6A-D950-407C-984B-B0D5CB7E6FD2}" presName="sp" presStyleCnt="0"/>
      <dgm:spPr/>
    </dgm:pt>
    <dgm:pt modelId="{06A9EB30-E286-4C20-A227-CE3B6BAF5D12}" type="pres">
      <dgm:prSet presAssocID="{E24E5455-D03D-4C12-9514-1A86D6D00024}" presName="linNode" presStyleCnt="0"/>
      <dgm:spPr/>
    </dgm:pt>
    <dgm:pt modelId="{1EC23DAA-97F3-4ADE-BD28-2A4E23AE3E9A}" type="pres">
      <dgm:prSet presAssocID="{E24E5455-D03D-4C12-9514-1A86D6D00024}" presName="parentText" presStyleLbl="node1" presStyleIdx="1" presStyleCnt="7" custScaleX="277778" custScaleY="86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38242-39B7-4698-A3EA-DDEAA907419D}" type="pres">
      <dgm:prSet presAssocID="{E4C83D03-3908-47D6-9180-A71192262018}" presName="sp" presStyleCnt="0"/>
      <dgm:spPr/>
    </dgm:pt>
    <dgm:pt modelId="{D0396CF7-A3D2-4D5F-B946-BAD54DACBF21}" type="pres">
      <dgm:prSet presAssocID="{C8FD1BF7-E347-4750-85E0-D7E28D4A7423}" presName="linNode" presStyleCnt="0"/>
      <dgm:spPr/>
    </dgm:pt>
    <dgm:pt modelId="{7DCEF23E-0EF8-49CD-AD31-BDCB6D67AA81}" type="pres">
      <dgm:prSet presAssocID="{C8FD1BF7-E347-4750-85E0-D7E28D4A7423}" presName="parentText" presStyleLbl="node1" presStyleIdx="2" presStyleCnt="7" custScaleX="277778" custScaleY="404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5DF5A-AF18-47E7-8E80-097D91A757D8}" type="pres">
      <dgm:prSet presAssocID="{54F5A197-7684-4CD9-99D3-11295CD6F041}" presName="sp" presStyleCnt="0"/>
      <dgm:spPr/>
    </dgm:pt>
    <dgm:pt modelId="{DED440C2-6BEB-4CC3-98DB-F5E56FC5F1BA}" type="pres">
      <dgm:prSet presAssocID="{EB8F0E05-E445-452B-A10B-A536B9ADE8B6}" presName="linNode" presStyleCnt="0"/>
      <dgm:spPr/>
    </dgm:pt>
    <dgm:pt modelId="{8EBE2C96-35B2-4D14-8409-B59C928E5FDD}" type="pres">
      <dgm:prSet presAssocID="{EB8F0E05-E445-452B-A10B-A536B9ADE8B6}" presName="parentText" presStyleLbl="node1" presStyleIdx="3" presStyleCnt="7" custScaleX="277778" custScaleY="758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AB581-D3E9-418A-925E-EC8EB03DE0D6}" type="pres">
      <dgm:prSet presAssocID="{D9904CFB-F7A6-4F00-AFD5-AA30F4852CB4}" presName="sp" presStyleCnt="0"/>
      <dgm:spPr/>
    </dgm:pt>
    <dgm:pt modelId="{DAD349C4-37BE-43F4-AF47-73A773E1D9C8}" type="pres">
      <dgm:prSet presAssocID="{D310D19C-AC04-4867-A3C6-1FFAF89069AD}" presName="linNode" presStyleCnt="0"/>
      <dgm:spPr/>
    </dgm:pt>
    <dgm:pt modelId="{857E1BBD-E962-4932-9506-174F9310C8C0}" type="pres">
      <dgm:prSet presAssocID="{D310D19C-AC04-4867-A3C6-1FFAF89069AD}" presName="parentText" presStyleLbl="node1" presStyleIdx="4" presStyleCnt="7" custScaleX="277778" custScaleY="848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2BE86-9C60-4AAF-9491-3F45AD1C747C}" type="pres">
      <dgm:prSet presAssocID="{23EE841A-5295-4837-B266-5AC1E1ECB50B}" presName="sp" presStyleCnt="0"/>
      <dgm:spPr/>
    </dgm:pt>
    <dgm:pt modelId="{EF78CE3C-D7B4-4AB8-A7A9-EE4D57CC1DF6}" type="pres">
      <dgm:prSet presAssocID="{9D7F3A8C-0894-42ED-A341-7E37E967D35E}" presName="linNode" presStyleCnt="0"/>
      <dgm:spPr/>
    </dgm:pt>
    <dgm:pt modelId="{14ECD6BB-2932-46D8-9EAA-3C057545780B}" type="pres">
      <dgm:prSet presAssocID="{9D7F3A8C-0894-42ED-A341-7E37E967D35E}" presName="parentText" presStyleLbl="node1" presStyleIdx="5" presStyleCnt="7" custScaleX="277778" custScaleY="104765" custLinFactNeighborX="83677" custLinFactNeighborY="-27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F0EBE-5F48-4539-ACD2-3BC2974FEACF}" type="pres">
      <dgm:prSet presAssocID="{BA1440DF-6DB2-4D16-8E82-4B2DAD5C7AB3}" presName="sp" presStyleCnt="0"/>
      <dgm:spPr/>
    </dgm:pt>
    <dgm:pt modelId="{BCA87195-33B2-4F10-8F5F-EF774F1B5D15}" type="pres">
      <dgm:prSet presAssocID="{4ACDE211-861C-4DC6-B719-439977BEDB14}" presName="linNode" presStyleCnt="0"/>
      <dgm:spPr/>
    </dgm:pt>
    <dgm:pt modelId="{D9D00D08-93C3-4AA8-BA2C-2CE1F1C63D31}" type="pres">
      <dgm:prSet presAssocID="{4ACDE211-861C-4DC6-B719-439977BEDB14}" presName="parentText" presStyleLbl="node1" presStyleIdx="6" presStyleCnt="7" custScaleX="277778" custScaleY="1009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ED2803-278C-4D17-AC84-600CED9A6A64}" type="presOf" srcId="{4ACDE211-861C-4DC6-B719-439977BEDB14}" destId="{D9D00D08-93C3-4AA8-BA2C-2CE1F1C63D31}" srcOrd="0" destOrd="0" presId="urn:microsoft.com/office/officeart/2005/8/layout/vList5"/>
    <dgm:cxn modelId="{30DC2D43-6C28-4CE8-B7B7-786DE100BA07}" type="presOf" srcId="{E24E5455-D03D-4C12-9514-1A86D6D00024}" destId="{1EC23DAA-97F3-4ADE-BD28-2A4E23AE3E9A}" srcOrd="0" destOrd="0" presId="urn:microsoft.com/office/officeart/2005/8/layout/vList5"/>
    <dgm:cxn modelId="{C134F08C-033C-4841-88B2-F9ABB8F140CE}" type="presOf" srcId="{C3D307D1-BA3C-470D-9ADE-1745B8342E6B}" destId="{60511C1A-9C7A-4100-A696-DF0164926B92}" srcOrd="0" destOrd="0" presId="urn:microsoft.com/office/officeart/2005/8/layout/vList5"/>
    <dgm:cxn modelId="{9D4EF38D-1622-4829-BE73-2652CEA2A5E3}" srcId="{44EEA0CD-4906-4521-82E6-07058E435D56}" destId="{C3D307D1-BA3C-470D-9ADE-1745B8342E6B}" srcOrd="0" destOrd="0" parTransId="{99821CB4-8F5B-4410-B632-383FFD57AAFB}" sibTransId="{BD838C6A-D950-407C-984B-B0D5CB7E6FD2}"/>
    <dgm:cxn modelId="{6A402875-18CA-4C1C-88AE-AE1988B8F0A6}" srcId="{44EEA0CD-4906-4521-82E6-07058E435D56}" destId="{9D7F3A8C-0894-42ED-A341-7E37E967D35E}" srcOrd="5" destOrd="0" parTransId="{E17067D7-67F0-49C9-9637-ED69A9673354}" sibTransId="{BA1440DF-6DB2-4D16-8E82-4B2DAD5C7AB3}"/>
    <dgm:cxn modelId="{D9D0B39C-7104-4FF9-9C4E-9BEA8308332B}" type="presOf" srcId="{D310D19C-AC04-4867-A3C6-1FFAF89069AD}" destId="{857E1BBD-E962-4932-9506-174F9310C8C0}" srcOrd="0" destOrd="0" presId="urn:microsoft.com/office/officeart/2005/8/layout/vList5"/>
    <dgm:cxn modelId="{9B46574E-5A9F-418D-918C-961BA5A32EDF}" type="presOf" srcId="{EB8F0E05-E445-452B-A10B-A536B9ADE8B6}" destId="{8EBE2C96-35B2-4D14-8409-B59C928E5FDD}" srcOrd="0" destOrd="0" presId="urn:microsoft.com/office/officeart/2005/8/layout/vList5"/>
    <dgm:cxn modelId="{C2D9948C-F250-498C-8B4D-848E267EE173}" srcId="{44EEA0CD-4906-4521-82E6-07058E435D56}" destId="{EB8F0E05-E445-452B-A10B-A536B9ADE8B6}" srcOrd="3" destOrd="0" parTransId="{7256F2C2-78DD-4E55-ACBA-FE71A147D621}" sibTransId="{D9904CFB-F7A6-4F00-AFD5-AA30F4852CB4}"/>
    <dgm:cxn modelId="{41C5C032-A7E6-4823-8D72-B3E319ED7F0B}" srcId="{44EEA0CD-4906-4521-82E6-07058E435D56}" destId="{C8FD1BF7-E347-4750-85E0-D7E28D4A7423}" srcOrd="2" destOrd="0" parTransId="{3793CDBA-AC32-46AD-9DA7-D9F1117ADEA1}" sibTransId="{54F5A197-7684-4CD9-99D3-11295CD6F041}"/>
    <dgm:cxn modelId="{81923B76-517B-4C07-BABA-04790E99B2E2}" srcId="{44EEA0CD-4906-4521-82E6-07058E435D56}" destId="{E24E5455-D03D-4C12-9514-1A86D6D00024}" srcOrd="1" destOrd="0" parTransId="{DC21C13A-7554-447D-8B41-9778859379D9}" sibTransId="{E4C83D03-3908-47D6-9180-A71192262018}"/>
    <dgm:cxn modelId="{B006ECA2-CC5B-4780-AC43-AACBC4273DD0}" srcId="{44EEA0CD-4906-4521-82E6-07058E435D56}" destId="{D310D19C-AC04-4867-A3C6-1FFAF89069AD}" srcOrd="4" destOrd="0" parTransId="{90501FD1-24C6-43AF-B9DC-A45E3010D15D}" sibTransId="{23EE841A-5295-4837-B266-5AC1E1ECB50B}"/>
    <dgm:cxn modelId="{D46FD574-04AC-4209-9397-B3BECFD9BEF5}" type="presOf" srcId="{44EEA0CD-4906-4521-82E6-07058E435D56}" destId="{D301CC7C-B84B-44CF-B9C9-9DC47BA39E06}" srcOrd="0" destOrd="0" presId="urn:microsoft.com/office/officeart/2005/8/layout/vList5"/>
    <dgm:cxn modelId="{521F60C2-398E-4768-A173-63BF0B92FFDC}" type="presOf" srcId="{9D7F3A8C-0894-42ED-A341-7E37E967D35E}" destId="{14ECD6BB-2932-46D8-9EAA-3C057545780B}" srcOrd="0" destOrd="0" presId="urn:microsoft.com/office/officeart/2005/8/layout/vList5"/>
    <dgm:cxn modelId="{58C26D33-70BC-4951-A13F-E28E02D5F876}" srcId="{44EEA0CD-4906-4521-82E6-07058E435D56}" destId="{4ACDE211-861C-4DC6-B719-439977BEDB14}" srcOrd="6" destOrd="0" parTransId="{1C7B2E6C-83C3-4FE6-A79F-AA8CA3D02E73}" sibTransId="{33006DB0-D23A-4438-804C-62B715EBB91C}"/>
    <dgm:cxn modelId="{35206A4D-B500-4A66-8627-767046F62599}" type="presOf" srcId="{C8FD1BF7-E347-4750-85E0-D7E28D4A7423}" destId="{7DCEF23E-0EF8-49CD-AD31-BDCB6D67AA81}" srcOrd="0" destOrd="0" presId="urn:microsoft.com/office/officeart/2005/8/layout/vList5"/>
    <dgm:cxn modelId="{4D40BD6F-7AAE-4C22-BDB8-C37951527D81}" type="presParOf" srcId="{D301CC7C-B84B-44CF-B9C9-9DC47BA39E06}" destId="{F914F5F3-BE14-4114-8E27-E484E9476C74}" srcOrd="0" destOrd="0" presId="urn:microsoft.com/office/officeart/2005/8/layout/vList5"/>
    <dgm:cxn modelId="{75BF9E5E-9836-40AA-98A1-ACEC21243F21}" type="presParOf" srcId="{F914F5F3-BE14-4114-8E27-E484E9476C74}" destId="{60511C1A-9C7A-4100-A696-DF0164926B92}" srcOrd="0" destOrd="0" presId="urn:microsoft.com/office/officeart/2005/8/layout/vList5"/>
    <dgm:cxn modelId="{F512D62F-2100-45BB-94CD-C47D26BDE719}" type="presParOf" srcId="{D301CC7C-B84B-44CF-B9C9-9DC47BA39E06}" destId="{D2C88DEB-5914-4F94-AAC9-922032E904CC}" srcOrd="1" destOrd="0" presId="urn:microsoft.com/office/officeart/2005/8/layout/vList5"/>
    <dgm:cxn modelId="{41268FFD-D8B1-4CD2-8DB2-489AFB8460EB}" type="presParOf" srcId="{D301CC7C-B84B-44CF-B9C9-9DC47BA39E06}" destId="{06A9EB30-E286-4C20-A227-CE3B6BAF5D12}" srcOrd="2" destOrd="0" presId="urn:microsoft.com/office/officeart/2005/8/layout/vList5"/>
    <dgm:cxn modelId="{BD54B78F-51B8-4410-84A3-A0F48FDD0023}" type="presParOf" srcId="{06A9EB30-E286-4C20-A227-CE3B6BAF5D12}" destId="{1EC23DAA-97F3-4ADE-BD28-2A4E23AE3E9A}" srcOrd="0" destOrd="0" presId="urn:microsoft.com/office/officeart/2005/8/layout/vList5"/>
    <dgm:cxn modelId="{234833A9-5B32-44CA-A366-6C704929293B}" type="presParOf" srcId="{D301CC7C-B84B-44CF-B9C9-9DC47BA39E06}" destId="{93D38242-39B7-4698-A3EA-DDEAA907419D}" srcOrd="3" destOrd="0" presId="urn:microsoft.com/office/officeart/2005/8/layout/vList5"/>
    <dgm:cxn modelId="{C6679E0C-2D84-43C9-A1C3-F04FE97CD4E6}" type="presParOf" srcId="{D301CC7C-B84B-44CF-B9C9-9DC47BA39E06}" destId="{D0396CF7-A3D2-4D5F-B946-BAD54DACBF21}" srcOrd="4" destOrd="0" presId="urn:microsoft.com/office/officeart/2005/8/layout/vList5"/>
    <dgm:cxn modelId="{E72F61DB-7598-417C-8822-0293833150AE}" type="presParOf" srcId="{D0396CF7-A3D2-4D5F-B946-BAD54DACBF21}" destId="{7DCEF23E-0EF8-49CD-AD31-BDCB6D67AA81}" srcOrd="0" destOrd="0" presId="urn:microsoft.com/office/officeart/2005/8/layout/vList5"/>
    <dgm:cxn modelId="{CF15A172-4637-4A18-B100-48D3747E422F}" type="presParOf" srcId="{D301CC7C-B84B-44CF-B9C9-9DC47BA39E06}" destId="{1D85DF5A-AF18-47E7-8E80-097D91A757D8}" srcOrd="5" destOrd="0" presId="urn:microsoft.com/office/officeart/2005/8/layout/vList5"/>
    <dgm:cxn modelId="{F195EE17-B66F-4454-8CAD-FC1A604020F2}" type="presParOf" srcId="{D301CC7C-B84B-44CF-B9C9-9DC47BA39E06}" destId="{DED440C2-6BEB-4CC3-98DB-F5E56FC5F1BA}" srcOrd="6" destOrd="0" presId="urn:microsoft.com/office/officeart/2005/8/layout/vList5"/>
    <dgm:cxn modelId="{6E2D20F7-C9E5-493A-8418-3A9D81C3E2FA}" type="presParOf" srcId="{DED440C2-6BEB-4CC3-98DB-F5E56FC5F1BA}" destId="{8EBE2C96-35B2-4D14-8409-B59C928E5FDD}" srcOrd="0" destOrd="0" presId="urn:microsoft.com/office/officeart/2005/8/layout/vList5"/>
    <dgm:cxn modelId="{98FAF107-35EE-4139-B771-7C5382F0E1FA}" type="presParOf" srcId="{D301CC7C-B84B-44CF-B9C9-9DC47BA39E06}" destId="{58EAB581-D3E9-418A-925E-EC8EB03DE0D6}" srcOrd="7" destOrd="0" presId="urn:microsoft.com/office/officeart/2005/8/layout/vList5"/>
    <dgm:cxn modelId="{6F68B644-78BA-4A56-A1D8-A69EC17A363D}" type="presParOf" srcId="{D301CC7C-B84B-44CF-B9C9-9DC47BA39E06}" destId="{DAD349C4-37BE-43F4-AF47-73A773E1D9C8}" srcOrd="8" destOrd="0" presId="urn:microsoft.com/office/officeart/2005/8/layout/vList5"/>
    <dgm:cxn modelId="{C7C53C8B-11D5-4457-925F-9836A7F439B9}" type="presParOf" srcId="{DAD349C4-37BE-43F4-AF47-73A773E1D9C8}" destId="{857E1BBD-E962-4932-9506-174F9310C8C0}" srcOrd="0" destOrd="0" presId="urn:microsoft.com/office/officeart/2005/8/layout/vList5"/>
    <dgm:cxn modelId="{23B2695A-14A1-4797-B543-251EAC445F30}" type="presParOf" srcId="{D301CC7C-B84B-44CF-B9C9-9DC47BA39E06}" destId="{5BE2BE86-9C60-4AAF-9491-3F45AD1C747C}" srcOrd="9" destOrd="0" presId="urn:microsoft.com/office/officeart/2005/8/layout/vList5"/>
    <dgm:cxn modelId="{955E65D0-FE51-4D1A-AD78-138620FD2016}" type="presParOf" srcId="{D301CC7C-B84B-44CF-B9C9-9DC47BA39E06}" destId="{EF78CE3C-D7B4-4AB8-A7A9-EE4D57CC1DF6}" srcOrd="10" destOrd="0" presId="urn:microsoft.com/office/officeart/2005/8/layout/vList5"/>
    <dgm:cxn modelId="{2D17F057-5F1B-48B9-8D25-936E88E45A92}" type="presParOf" srcId="{EF78CE3C-D7B4-4AB8-A7A9-EE4D57CC1DF6}" destId="{14ECD6BB-2932-46D8-9EAA-3C057545780B}" srcOrd="0" destOrd="0" presId="urn:microsoft.com/office/officeart/2005/8/layout/vList5"/>
    <dgm:cxn modelId="{FCC88F61-58DB-4540-89AE-C1FD333655C6}" type="presParOf" srcId="{D301CC7C-B84B-44CF-B9C9-9DC47BA39E06}" destId="{CF9F0EBE-5F48-4539-ACD2-3BC2974FEACF}" srcOrd="11" destOrd="0" presId="urn:microsoft.com/office/officeart/2005/8/layout/vList5"/>
    <dgm:cxn modelId="{4FF30D6E-57BD-4CC3-8DD8-BA085E23F6D7}" type="presParOf" srcId="{D301CC7C-B84B-44CF-B9C9-9DC47BA39E06}" destId="{BCA87195-33B2-4F10-8F5F-EF774F1B5D15}" srcOrd="12" destOrd="0" presId="urn:microsoft.com/office/officeart/2005/8/layout/vList5"/>
    <dgm:cxn modelId="{E32D4F7B-52B0-4ADB-8125-64F16BD16DF4}" type="presParOf" srcId="{BCA87195-33B2-4F10-8F5F-EF774F1B5D15}" destId="{D9D00D08-93C3-4AA8-BA2C-2CE1F1C63D31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EEA0CD-4906-4521-82E6-07058E435D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307D1-BA3C-470D-9ADE-1745B8342E6B}">
      <dgm:prSet custT="1"/>
      <dgm:spPr/>
      <dgm:t>
        <a:bodyPr/>
        <a:lstStyle/>
        <a:p>
          <a:pPr algn="l"/>
          <a:r>
            <a:rPr lang="ru-RU" sz="1400" dirty="0" smtClean="0"/>
            <a:t>Анализ НПА в сфере создания, регистрации и порядка ввода в эксплуатацию государственных информационных систем</a:t>
          </a:r>
          <a:r>
            <a:rPr lang="en-US" sz="1400" dirty="0" smtClean="0"/>
            <a:t> и </a:t>
          </a:r>
          <a:r>
            <a:rPr lang="ru-RU" sz="1400" dirty="0" smtClean="0"/>
            <a:t> в сфере территориальной организации местного самоуправления, административно-территориального устройства Ленинградской области</a:t>
          </a:r>
          <a:endParaRPr lang="ru-RU" sz="1400" dirty="0"/>
        </a:p>
      </dgm:t>
    </dgm:pt>
    <dgm:pt modelId="{99821CB4-8F5B-4410-B632-383FFD57AAFB}" type="parTrans" cxnId="{9D4EF38D-1622-4829-BE73-2652CEA2A5E3}">
      <dgm:prSet/>
      <dgm:spPr/>
      <dgm:t>
        <a:bodyPr/>
        <a:lstStyle/>
        <a:p>
          <a:endParaRPr lang="ru-RU"/>
        </a:p>
      </dgm:t>
    </dgm:pt>
    <dgm:pt modelId="{BD838C6A-D950-407C-984B-B0D5CB7E6FD2}" type="sibTrans" cxnId="{9D4EF38D-1622-4829-BE73-2652CEA2A5E3}">
      <dgm:prSet/>
      <dgm:spPr/>
      <dgm:t>
        <a:bodyPr/>
        <a:lstStyle/>
        <a:p>
          <a:endParaRPr lang="ru-RU"/>
        </a:p>
      </dgm:t>
    </dgm:pt>
    <dgm:pt modelId="{E24E5455-D03D-4C12-9514-1A86D6D00024}">
      <dgm:prSet custT="1"/>
      <dgm:spPr/>
      <dgm:t>
        <a:bodyPr/>
        <a:lstStyle/>
        <a:p>
          <a:pPr algn="l"/>
          <a:r>
            <a:rPr lang="ru-RU" sz="1400" dirty="0" smtClean="0"/>
            <a:t>Разработка технического задания на модернизацию Реестра ИР и ИС ЛО</a:t>
          </a:r>
          <a:r>
            <a:rPr lang="en-US" sz="1400" dirty="0" smtClean="0"/>
            <a:t> и </a:t>
          </a:r>
          <a:r>
            <a:rPr lang="ru-RU" sz="1400" dirty="0" smtClean="0"/>
            <a:t>на модернизацию ЕАС ЛО</a:t>
          </a:r>
          <a:endParaRPr lang="ru-RU" sz="1400" dirty="0"/>
        </a:p>
      </dgm:t>
    </dgm:pt>
    <dgm:pt modelId="{DC21C13A-7554-447D-8B41-9778859379D9}" type="parTrans" cxnId="{81923B76-517B-4C07-BABA-04790E99B2E2}">
      <dgm:prSet/>
      <dgm:spPr/>
      <dgm:t>
        <a:bodyPr/>
        <a:lstStyle/>
        <a:p>
          <a:endParaRPr lang="ru-RU"/>
        </a:p>
      </dgm:t>
    </dgm:pt>
    <dgm:pt modelId="{E4C83D03-3908-47D6-9180-A71192262018}" type="sibTrans" cxnId="{81923B76-517B-4C07-BABA-04790E99B2E2}">
      <dgm:prSet/>
      <dgm:spPr/>
      <dgm:t>
        <a:bodyPr/>
        <a:lstStyle/>
        <a:p>
          <a:endParaRPr lang="ru-RU"/>
        </a:p>
      </dgm:t>
    </dgm:pt>
    <dgm:pt modelId="{9D7F3A8C-0894-42ED-A341-7E37E967D35E}">
      <dgm:prSet custT="1"/>
      <dgm:spPr/>
      <dgm:t>
        <a:bodyPr/>
        <a:lstStyle/>
        <a:p>
          <a:pPr algn="l"/>
          <a:r>
            <a:rPr lang="ru-RU" sz="1400" dirty="0" smtClean="0"/>
            <a:t>Разработка и размещение методических материалов по процедурам регистрации, актуализации, отмены регистрации систем на портале Реестра ИР и ИС ЛО</a:t>
          </a:r>
          <a:endParaRPr lang="ru-RU" sz="1400" dirty="0"/>
        </a:p>
      </dgm:t>
    </dgm:pt>
    <dgm:pt modelId="{E17067D7-67F0-49C9-9637-ED69A9673354}" type="parTrans" cxnId="{6A402875-18CA-4C1C-88AE-AE1988B8F0A6}">
      <dgm:prSet/>
      <dgm:spPr/>
      <dgm:t>
        <a:bodyPr/>
        <a:lstStyle/>
        <a:p>
          <a:endParaRPr lang="ru-RU"/>
        </a:p>
      </dgm:t>
    </dgm:pt>
    <dgm:pt modelId="{BA1440DF-6DB2-4D16-8E82-4B2DAD5C7AB3}" type="sibTrans" cxnId="{6A402875-18CA-4C1C-88AE-AE1988B8F0A6}">
      <dgm:prSet/>
      <dgm:spPr/>
      <dgm:t>
        <a:bodyPr/>
        <a:lstStyle/>
        <a:p>
          <a:endParaRPr lang="ru-RU"/>
        </a:p>
      </dgm:t>
    </dgm:pt>
    <dgm:pt modelId="{D310D19C-AC04-4867-A3C6-1FFAF89069AD}">
      <dgm:prSet custT="1"/>
      <dgm:spPr/>
      <dgm:t>
        <a:bodyPr/>
        <a:lstStyle/>
        <a:p>
          <a:pPr algn="l"/>
          <a:r>
            <a:rPr lang="ru-RU" sz="1400" dirty="0" smtClean="0"/>
            <a:t>Техническая и методическая поддержка пользователей Реестра ИР и ИС ЛО</a:t>
          </a:r>
          <a:endParaRPr lang="ru-RU" sz="1400" dirty="0"/>
        </a:p>
      </dgm:t>
    </dgm:pt>
    <dgm:pt modelId="{90501FD1-24C6-43AF-B9DC-A45E3010D15D}" type="parTrans" cxnId="{B006ECA2-CC5B-4780-AC43-AACBC4273DD0}">
      <dgm:prSet/>
      <dgm:spPr/>
      <dgm:t>
        <a:bodyPr/>
        <a:lstStyle/>
        <a:p>
          <a:endParaRPr lang="ru-RU"/>
        </a:p>
      </dgm:t>
    </dgm:pt>
    <dgm:pt modelId="{23EE841A-5295-4837-B266-5AC1E1ECB50B}" type="sibTrans" cxnId="{B006ECA2-CC5B-4780-AC43-AACBC4273DD0}">
      <dgm:prSet/>
      <dgm:spPr/>
      <dgm:t>
        <a:bodyPr/>
        <a:lstStyle/>
        <a:p>
          <a:endParaRPr lang="ru-RU"/>
        </a:p>
      </dgm:t>
    </dgm:pt>
    <dgm:pt modelId="{C8FD1BF7-E347-4750-85E0-D7E28D4A7423}">
      <dgm:prSet custT="1"/>
      <dgm:spPr/>
      <dgm:t>
        <a:bodyPr/>
        <a:lstStyle/>
        <a:p>
          <a:pPr algn="l"/>
          <a:r>
            <a:rPr lang="ru-RU" sz="1400" dirty="0" smtClean="0"/>
            <a:t>Контроль над выполнением работ и приемка результатов работ по </a:t>
          </a:r>
          <a:r>
            <a:rPr lang="en-US" sz="1400" dirty="0" err="1" smtClean="0"/>
            <a:t>государственным</a:t>
          </a:r>
          <a:r>
            <a:rPr lang="en-US" sz="1400" dirty="0" smtClean="0"/>
            <a:t> </a:t>
          </a:r>
          <a:r>
            <a:rPr lang="en-US" sz="1400" dirty="0" err="1" smtClean="0"/>
            <a:t>контрактам</a:t>
          </a:r>
          <a:r>
            <a:rPr lang="en-US" sz="1400" dirty="0" smtClean="0"/>
            <a:t> </a:t>
          </a:r>
          <a:r>
            <a:rPr lang="en-US" sz="1400" dirty="0" err="1" smtClean="0"/>
            <a:t>на</a:t>
          </a:r>
          <a:r>
            <a:rPr lang="en-US" sz="1400" dirty="0" smtClean="0"/>
            <a:t> </a:t>
          </a:r>
          <a:r>
            <a:rPr lang="en-US" sz="1400" dirty="0" err="1" smtClean="0"/>
            <a:t>модернизацию</a:t>
          </a:r>
          <a:r>
            <a:rPr lang="en-US" sz="1400" dirty="0" smtClean="0"/>
            <a:t> </a:t>
          </a:r>
          <a:r>
            <a:rPr lang="en-US" sz="1400" dirty="0" err="1" smtClean="0"/>
            <a:t>Реестра</a:t>
          </a:r>
          <a:r>
            <a:rPr lang="en-US" sz="1400" dirty="0" smtClean="0"/>
            <a:t> ИС и ИР и ЕАС</a:t>
          </a:r>
          <a:endParaRPr lang="ru-RU" sz="1400" dirty="0"/>
        </a:p>
      </dgm:t>
    </dgm:pt>
    <dgm:pt modelId="{3793CDBA-AC32-46AD-9DA7-D9F1117ADEA1}" type="parTrans" cxnId="{41C5C032-A7E6-4823-8D72-B3E319ED7F0B}">
      <dgm:prSet/>
      <dgm:spPr/>
      <dgm:t>
        <a:bodyPr/>
        <a:lstStyle/>
        <a:p>
          <a:endParaRPr lang="ru-RU"/>
        </a:p>
      </dgm:t>
    </dgm:pt>
    <dgm:pt modelId="{54F5A197-7684-4CD9-99D3-11295CD6F041}" type="sibTrans" cxnId="{41C5C032-A7E6-4823-8D72-B3E319ED7F0B}">
      <dgm:prSet/>
      <dgm:spPr/>
      <dgm:t>
        <a:bodyPr/>
        <a:lstStyle/>
        <a:p>
          <a:endParaRPr lang="ru-RU"/>
        </a:p>
      </dgm:t>
    </dgm:pt>
    <dgm:pt modelId="{EB8F0E05-E445-452B-A10B-A536B9ADE8B6}">
      <dgm:prSet custT="1"/>
      <dgm:spPr/>
      <dgm:t>
        <a:bodyPr/>
        <a:lstStyle/>
        <a:p>
          <a:pPr algn="l"/>
          <a:r>
            <a:rPr lang="ru-RU" sz="1400" dirty="0" smtClean="0"/>
            <a:t>Работы по техническому сопровождению Реестра ИР и ИС ЛО</a:t>
          </a:r>
          <a:endParaRPr lang="ru-RU" sz="1400" dirty="0"/>
        </a:p>
      </dgm:t>
    </dgm:pt>
    <dgm:pt modelId="{7256F2C2-78DD-4E55-ACBA-FE71A147D621}" type="parTrans" cxnId="{C2D9948C-F250-498C-8B4D-848E267EE173}">
      <dgm:prSet/>
      <dgm:spPr/>
      <dgm:t>
        <a:bodyPr/>
        <a:lstStyle/>
        <a:p>
          <a:endParaRPr lang="ru-RU"/>
        </a:p>
      </dgm:t>
    </dgm:pt>
    <dgm:pt modelId="{D9904CFB-F7A6-4F00-AFD5-AA30F4852CB4}" type="sibTrans" cxnId="{C2D9948C-F250-498C-8B4D-848E267EE173}">
      <dgm:prSet/>
      <dgm:spPr/>
      <dgm:t>
        <a:bodyPr/>
        <a:lstStyle/>
        <a:p>
          <a:endParaRPr lang="ru-RU"/>
        </a:p>
      </dgm:t>
    </dgm:pt>
    <dgm:pt modelId="{D301CC7C-B84B-44CF-B9C9-9DC47BA39E06}" type="pres">
      <dgm:prSet presAssocID="{44EEA0CD-4906-4521-82E6-07058E435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14F5F3-BE14-4114-8E27-E484E9476C74}" type="pres">
      <dgm:prSet presAssocID="{C3D307D1-BA3C-470D-9ADE-1745B8342E6B}" presName="linNode" presStyleCnt="0"/>
      <dgm:spPr/>
    </dgm:pt>
    <dgm:pt modelId="{60511C1A-9C7A-4100-A696-DF0164926B92}" type="pres">
      <dgm:prSet presAssocID="{C3D307D1-BA3C-470D-9ADE-1745B8342E6B}" presName="parentText" presStyleLbl="node1" presStyleIdx="0" presStyleCnt="6" custScaleX="277778" custScaleY="474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88DEB-5914-4F94-AAC9-922032E904CC}" type="pres">
      <dgm:prSet presAssocID="{BD838C6A-D950-407C-984B-B0D5CB7E6FD2}" presName="sp" presStyleCnt="0"/>
      <dgm:spPr/>
    </dgm:pt>
    <dgm:pt modelId="{06A9EB30-E286-4C20-A227-CE3B6BAF5D12}" type="pres">
      <dgm:prSet presAssocID="{E24E5455-D03D-4C12-9514-1A86D6D00024}" presName="linNode" presStyleCnt="0"/>
      <dgm:spPr/>
    </dgm:pt>
    <dgm:pt modelId="{1EC23DAA-97F3-4ADE-BD28-2A4E23AE3E9A}" type="pres">
      <dgm:prSet presAssocID="{E24E5455-D03D-4C12-9514-1A86D6D00024}" presName="parentText" presStyleLbl="node1" presStyleIdx="1" presStyleCnt="6" custScaleX="277778" custScaleY="371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38242-39B7-4698-A3EA-DDEAA907419D}" type="pres">
      <dgm:prSet presAssocID="{E4C83D03-3908-47D6-9180-A71192262018}" presName="sp" presStyleCnt="0"/>
      <dgm:spPr/>
    </dgm:pt>
    <dgm:pt modelId="{D0396CF7-A3D2-4D5F-B946-BAD54DACBF21}" type="pres">
      <dgm:prSet presAssocID="{C8FD1BF7-E347-4750-85E0-D7E28D4A7423}" presName="linNode" presStyleCnt="0"/>
      <dgm:spPr/>
    </dgm:pt>
    <dgm:pt modelId="{7DCEF23E-0EF8-49CD-AD31-BDCB6D67AA81}" type="pres">
      <dgm:prSet presAssocID="{C8FD1BF7-E347-4750-85E0-D7E28D4A7423}" presName="parentText" presStyleLbl="node1" presStyleIdx="2" presStyleCnt="6" custScaleX="277778" custScaleY="352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5DF5A-AF18-47E7-8E80-097D91A757D8}" type="pres">
      <dgm:prSet presAssocID="{54F5A197-7684-4CD9-99D3-11295CD6F041}" presName="sp" presStyleCnt="0"/>
      <dgm:spPr/>
    </dgm:pt>
    <dgm:pt modelId="{DED440C2-6BEB-4CC3-98DB-F5E56FC5F1BA}" type="pres">
      <dgm:prSet presAssocID="{EB8F0E05-E445-452B-A10B-A536B9ADE8B6}" presName="linNode" presStyleCnt="0"/>
      <dgm:spPr/>
    </dgm:pt>
    <dgm:pt modelId="{8EBE2C96-35B2-4D14-8409-B59C928E5FDD}" type="pres">
      <dgm:prSet presAssocID="{EB8F0E05-E445-452B-A10B-A536B9ADE8B6}" presName="parentText" presStyleLbl="node1" presStyleIdx="3" presStyleCnt="6" custScaleX="277778" custScaleY="383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AB581-D3E9-418A-925E-EC8EB03DE0D6}" type="pres">
      <dgm:prSet presAssocID="{D9904CFB-F7A6-4F00-AFD5-AA30F4852CB4}" presName="sp" presStyleCnt="0"/>
      <dgm:spPr/>
    </dgm:pt>
    <dgm:pt modelId="{DAD349C4-37BE-43F4-AF47-73A773E1D9C8}" type="pres">
      <dgm:prSet presAssocID="{D310D19C-AC04-4867-A3C6-1FFAF89069AD}" presName="linNode" presStyleCnt="0"/>
      <dgm:spPr/>
    </dgm:pt>
    <dgm:pt modelId="{857E1BBD-E962-4932-9506-174F9310C8C0}" type="pres">
      <dgm:prSet presAssocID="{D310D19C-AC04-4867-A3C6-1FFAF89069AD}" presName="parentText" presStyleLbl="node1" presStyleIdx="4" presStyleCnt="6" custScaleX="277778" custScaleY="38136" custLinFactNeighborX="68" custLinFactNeighborY="-7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2BE86-9C60-4AAF-9491-3F45AD1C747C}" type="pres">
      <dgm:prSet presAssocID="{23EE841A-5295-4837-B266-5AC1E1ECB50B}" presName="sp" presStyleCnt="0"/>
      <dgm:spPr/>
    </dgm:pt>
    <dgm:pt modelId="{EF78CE3C-D7B4-4AB8-A7A9-EE4D57CC1DF6}" type="pres">
      <dgm:prSet presAssocID="{9D7F3A8C-0894-42ED-A341-7E37E967D35E}" presName="linNode" presStyleCnt="0"/>
      <dgm:spPr/>
    </dgm:pt>
    <dgm:pt modelId="{14ECD6BB-2932-46D8-9EAA-3C057545780B}" type="pres">
      <dgm:prSet presAssocID="{9D7F3A8C-0894-42ED-A341-7E37E967D35E}" presName="parentText" presStyleLbl="node1" presStyleIdx="5" presStyleCnt="6" custScaleX="277778" custScaleY="42588" custLinFactNeighborX="83677" custLinFactNeighborY="-27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EF38D-1622-4829-BE73-2652CEA2A5E3}" srcId="{44EEA0CD-4906-4521-82E6-07058E435D56}" destId="{C3D307D1-BA3C-470D-9ADE-1745B8342E6B}" srcOrd="0" destOrd="0" parTransId="{99821CB4-8F5B-4410-B632-383FFD57AAFB}" sibTransId="{BD838C6A-D950-407C-984B-B0D5CB7E6FD2}"/>
    <dgm:cxn modelId="{F2654552-3110-4604-9124-67C5E0939286}" type="presOf" srcId="{C8FD1BF7-E347-4750-85E0-D7E28D4A7423}" destId="{7DCEF23E-0EF8-49CD-AD31-BDCB6D67AA81}" srcOrd="0" destOrd="0" presId="urn:microsoft.com/office/officeart/2005/8/layout/vList5"/>
    <dgm:cxn modelId="{6A402875-18CA-4C1C-88AE-AE1988B8F0A6}" srcId="{44EEA0CD-4906-4521-82E6-07058E435D56}" destId="{9D7F3A8C-0894-42ED-A341-7E37E967D35E}" srcOrd="5" destOrd="0" parTransId="{E17067D7-67F0-49C9-9637-ED69A9673354}" sibTransId="{BA1440DF-6DB2-4D16-8E82-4B2DAD5C7AB3}"/>
    <dgm:cxn modelId="{86E51BB3-A7BE-43D4-ACF5-BD07A3208F83}" type="presOf" srcId="{D310D19C-AC04-4867-A3C6-1FFAF89069AD}" destId="{857E1BBD-E962-4932-9506-174F9310C8C0}" srcOrd="0" destOrd="0" presId="urn:microsoft.com/office/officeart/2005/8/layout/vList5"/>
    <dgm:cxn modelId="{DEB05915-5A83-4DD4-801F-E82B480E62AA}" type="presOf" srcId="{44EEA0CD-4906-4521-82E6-07058E435D56}" destId="{D301CC7C-B84B-44CF-B9C9-9DC47BA39E06}" srcOrd="0" destOrd="0" presId="urn:microsoft.com/office/officeart/2005/8/layout/vList5"/>
    <dgm:cxn modelId="{C2D9948C-F250-498C-8B4D-848E267EE173}" srcId="{44EEA0CD-4906-4521-82E6-07058E435D56}" destId="{EB8F0E05-E445-452B-A10B-A536B9ADE8B6}" srcOrd="3" destOrd="0" parTransId="{7256F2C2-78DD-4E55-ACBA-FE71A147D621}" sibTransId="{D9904CFB-F7A6-4F00-AFD5-AA30F4852CB4}"/>
    <dgm:cxn modelId="{41C5C032-A7E6-4823-8D72-B3E319ED7F0B}" srcId="{44EEA0CD-4906-4521-82E6-07058E435D56}" destId="{C8FD1BF7-E347-4750-85E0-D7E28D4A7423}" srcOrd="2" destOrd="0" parTransId="{3793CDBA-AC32-46AD-9DA7-D9F1117ADEA1}" sibTransId="{54F5A197-7684-4CD9-99D3-11295CD6F041}"/>
    <dgm:cxn modelId="{81923B76-517B-4C07-BABA-04790E99B2E2}" srcId="{44EEA0CD-4906-4521-82E6-07058E435D56}" destId="{E24E5455-D03D-4C12-9514-1A86D6D00024}" srcOrd="1" destOrd="0" parTransId="{DC21C13A-7554-447D-8B41-9778859379D9}" sibTransId="{E4C83D03-3908-47D6-9180-A71192262018}"/>
    <dgm:cxn modelId="{B006ECA2-CC5B-4780-AC43-AACBC4273DD0}" srcId="{44EEA0CD-4906-4521-82E6-07058E435D56}" destId="{D310D19C-AC04-4867-A3C6-1FFAF89069AD}" srcOrd="4" destOrd="0" parTransId="{90501FD1-24C6-43AF-B9DC-A45E3010D15D}" sibTransId="{23EE841A-5295-4837-B266-5AC1E1ECB50B}"/>
    <dgm:cxn modelId="{BA5D2870-217F-4BFF-8D2D-B1D77DADFBB5}" type="presOf" srcId="{E24E5455-D03D-4C12-9514-1A86D6D00024}" destId="{1EC23DAA-97F3-4ADE-BD28-2A4E23AE3E9A}" srcOrd="0" destOrd="0" presId="urn:microsoft.com/office/officeart/2005/8/layout/vList5"/>
    <dgm:cxn modelId="{36319CEE-8D7D-417A-A3F0-CEC4F00208E5}" type="presOf" srcId="{9D7F3A8C-0894-42ED-A341-7E37E967D35E}" destId="{14ECD6BB-2932-46D8-9EAA-3C057545780B}" srcOrd="0" destOrd="0" presId="urn:microsoft.com/office/officeart/2005/8/layout/vList5"/>
    <dgm:cxn modelId="{EE6EE771-0661-4C63-8B48-9D73B7EB2027}" type="presOf" srcId="{C3D307D1-BA3C-470D-9ADE-1745B8342E6B}" destId="{60511C1A-9C7A-4100-A696-DF0164926B92}" srcOrd="0" destOrd="0" presId="urn:microsoft.com/office/officeart/2005/8/layout/vList5"/>
    <dgm:cxn modelId="{50F95211-7C55-4925-ACF4-938FADDE7956}" type="presOf" srcId="{EB8F0E05-E445-452B-A10B-A536B9ADE8B6}" destId="{8EBE2C96-35B2-4D14-8409-B59C928E5FDD}" srcOrd="0" destOrd="0" presId="urn:microsoft.com/office/officeart/2005/8/layout/vList5"/>
    <dgm:cxn modelId="{CDBD0690-3A3E-4AA0-9C85-93E9CCF1962C}" type="presParOf" srcId="{D301CC7C-B84B-44CF-B9C9-9DC47BA39E06}" destId="{F914F5F3-BE14-4114-8E27-E484E9476C74}" srcOrd="0" destOrd="0" presId="urn:microsoft.com/office/officeart/2005/8/layout/vList5"/>
    <dgm:cxn modelId="{5DBDD728-54AC-49E2-807A-8E01E7688873}" type="presParOf" srcId="{F914F5F3-BE14-4114-8E27-E484E9476C74}" destId="{60511C1A-9C7A-4100-A696-DF0164926B92}" srcOrd="0" destOrd="0" presId="urn:microsoft.com/office/officeart/2005/8/layout/vList5"/>
    <dgm:cxn modelId="{C7D2A4B6-2213-48DF-BEB7-9F801A50D863}" type="presParOf" srcId="{D301CC7C-B84B-44CF-B9C9-9DC47BA39E06}" destId="{D2C88DEB-5914-4F94-AAC9-922032E904CC}" srcOrd="1" destOrd="0" presId="urn:microsoft.com/office/officeart/2005/8/layout/vList5"/>
    <dgm:cxn modelId="{7D29C791-83D6-4977-9A91-F2A6B15B3CF6}" type="presParOf" srcId="{D301CC7C-B84B-44CF-B9C9-9DC47BA39E06}" destId="{06A9EB30-E286-4C20-A227-CE3B6BAF5D12}" srcOrd="2" destOrd="0" presId="urn:microsoft.com/office/officeart/2005/8/layout/vList5"/>
    <dgm:cxn modelId="{9EFD3C2D-1F6C-4C50-AE65-8CAE3F29BF4C}" type="presParOf" srcId="{06A9EB30-E286-4C20-A227-CE3B6BAF5D12}" destId="{1EC23DAA-97F3-4ADE-BD28-2A4E23AE3E9A}" srcOrd="0" destOrd="0" presId="urn:microsoft.com/office/officeart/2005/8/layout/vList5"/>
    <dgm:cxn modelId="{1D4F7206-18EB-4C7D-9B67-CEEAAA9D946A}" type="presParOf" srcId="{D301CC7C-B84B-44CF-B9C9-9DC47BA39E06}" destId="{93D38242-39B7-4698-A3EA-DDEAA907419D}" srcOrd="3" destOrd="0" presId="urn:microsoft.com/office/officeart/2005/8/layout/vList5"/>
    <dgm:cxn modelId="{CBD5AD85-63AF-4613-A15A-578E688F7848}" type="presParOf" srcId="{D301CC7C-B84B-44CF-B9C9-9DC47BA39E06}" destId="{D0396CF7-A3D2-4D5F-B946-BAD54DACBF21}" srcOrd="4" destOrd="0" presId="urn:microsoft.com/office/officeart/2005/8/layout/vList5"/>
    <dgm:cxn modelId="{C9124804-8107-45C0-979B-E179EC3E89A2}" type="presParOf" srcId="{D0396CF7-A3D2-4D5F-B946-BAD54DACBF21}" destId="{7DCEF23E-0EF8-49CD-AD31-BDCB6D67AA81}" srcOrd="0" destOrd="0" presId="urn:microsoft.com/office/officeart/2005/8/layout/vList5"/>
    <dgm:cxn modelId="{906F38D5-710B-4AA1-B1A9-74A09DD0BCE5}" type="presParOf" srcId="{D301CC7C-B84B-44CF-B9C9-9DC47BA39E06}" destId="{1D85DF5A-AF18-47E7-8E80-097D91A757D8}" srcOrd="5" destOrd="0" presId="urn:microsoft.com/office/officeart/2005/8/layout/vList5"/>
    <dgm:cxn modelId="{0925577F-3B14-4C40-9202-E14BFFA715CF}" type="presParOf" srcId="{D301CC7C-B84B-44CF-B9C9-9DC47BA39E06}" destId="{DED440C2-6BEB-4CC3-98DB-F5E56FC5F1BA}" srcOrd="6" destOrd="0" presId="urn:microsoft.com/office/officeart/2005/8/layout/vList5"/>
    <dgm:cxn modelId="{B59A8FE3-0E6F-4013-9619-EC72F386222D}" type="presParOf" srcId="{DED440C2-6BEB-4CC3-98DB-F5E56FC5F1BA}" destId="{8EBE2C96-35B2-4D14-8409-B59C928E5FDD}" srcOrd="0" destOrd="0" presId="urn:microsoft.com/office/officeart/2005/8/layout/vList5"/>
    <dgm:cxn modelId="{6B846F1D-703B-4B1D-901C-EB1BB8C33993}" type="presParOf" srcId="{D301CC7C-B84B-44CF-B9C9-9DC47BA39E06}" destId="{58EAB581-D3E9-418A-925E-EC8EB03DE0D6}" srcOrd="7" destOrd="0" presId="urn:microsoft.com/office/officeart/2005/8/layout/vList5"/>
    <dgm:cxn modelId="{52DC6A27-E752-4427-9DF4-F05AF0DCC483}" type="presParOf" srcId="{D301CC7C-B84B-44CF-B9C9-9DC47BA39E06}" destId="{DAD349C4-37BE-43F4-AF47-73A773E1D9C8}" srcOrd="8" destOrd="0" presId="urn:microsoft.com/office/officeart/2005/8/layout/vList5"/>
    <dgm:cxn modelId="{9C066176-D5B6-4FBF-A6F1-6F39D2095C1E}" type="presParOf" srcId="{DAD349C4-37BE-43F4-AF47-73A773E1D9C8}" destId="{857E1BBD-E962-4932-9506-174F9310C8C0}" srcOrd="0" destOrd="0" presId="urn:microsoft.com/office/officeart/2005/8/layout/vList5"/>
    <dgm:cxn modelId="{F48D403A-2A61-460E-AB41-0A60BE1265F0}" type="presParOf" srcId="{D301CC7C-B84B-44CF-B9C9-9DC47BA39E06}" destId="{5BE2BE86-9C60-4AAF-9491-3F45AD1C747C}" srcOrd="9" destOrd="0" presId="urn:microsoft.com/office/officeart/2005/8/layout/vList5"/>
    <dgm:cxn modelId="{B8EC1D59-0FBA-4232-B40B-1E209C0627CE}" type="presParOf" srcId="{D301CC7C-B84B-44CF-B9C9-9DC47BA39E06}" destId="{EF78CE3C-D7B4-4AB8-A7A9-EE4D57CC1DF6}" srcOrd="10" destOrd="0" presId="urn:microsoft.com/office/officeart/2005/8/layout/vList5"/>
    <dgm:cxn modelId="{8F099854-40EF-49ED-9C3C-A674CCB3E835}" type="presParOf" srcId="{EF78CE3C-D7B4-4AB8-A7A9-EE4D57CC1DF6}" destId="{14ECD6BB-2932-46D8-9EAA-3C057545780B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EEA0CD-4906-4521-82E6-07058E435D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307D1-BA3C-470D-9ADE-1745B8342E6B}">
      <dgm:prSet custT="1"/>
      <dgm:spPr/>
      <dgm:t>
        <a:bodyPr/>
        <a:lstStyle/>
        <a:p>
          <a:pPr algn="l"/>
          <a:r>
            <a:rPr lang="en-US" sz="1400" dirty="0" err="1" smtClean="0">
              <a:latin typeface="+mn-lt"/>
              <a:cs typeface="+mn-cs"/>
            </a:rPr>
            <a:t>Создана</a:t>
          </a:r>
          <a:r>
            <a:rPr lang="ru-RU" sz="1400" dirty="0" smtClean="0">
              <a:latin typeface="+mn-lt"/>
              <a:cs typeface="+mn-cs"/>
            </a:rPr>
            <a:t> служб</a:t>
          </a:r>
          <a:r>
            <a:rPr lang="en-US" sz="1400" dirty="0" smtClean="0">
              <a:latin typeface="+mn-lt"/>
              <a:cs typeface="+mn-cs"/>
            </a:rPr>
            <a:t>а</a:t>
          </a:r>
          <a:r>
            <a:rPr lang="ru-RU" sz="1400" dirty="0" smtClean="0">
              <a:latin typeface="+mn-lt"/>
              <a:cs typeface="+mn-cs"/>
            </a:rPr>
            <a:t> технической поддержки</a:t>
          </a:r>
          <a:r>
            <a:rPr lang="en-US" sz="1400" dirty="0" smtClean="0">
              <a:latin typeface="+mn-lt"/>
              <a:cs typeface="+mn-cs"/>
            </a:rPr>
            <a:t> ОИВ ЛО, </a:t>
          </a:r>
          <a:r>
            <a:rPr lang="en-US" sz="1400" dirty="0" err="1" smtClean="0">
              <a:latin typeface="+mn-lt"/>
              <a:cs typeface="+mn-cs"/>
            </a:rPr>
            <a:t>обеспечивающая</a:t>
          </a:r>
          <a:r>
            <a:rPr lang="en-US" sz="1400" dirty="0" smtClean="0">
              <a:latin typeface="+mn-lt"/>
              <a:cs typeface="+mn-cs"/>
            </a:rPr>
            <a:t> </a:t>
          </a:r>
          <a:r>
            <a:rPr lang="en-US" sz="1400" dirty="0" err="1" smtClean="0">
              <a:latin typeface="+mn-lt"/>
              <a:cs typeface="+mn-cs"/>
            </a:rPr>
            <a:t>прием</a:t>
          </a:r>
          <a:r>
            <a:rPr lang="en-US" sz="1400" dirty="0" smtClean="0">
              <a:latin typeface="+mn-lt"/>
              <a:cs typeface="+mn-cs"/>
            </a:rPr>
            <a:t> </a:t>
          </a:r>
          <a:r>
            <a:rPr lang="en-US" sz="1400" dirty="0" err="1" smtClean="0">
              <a:latin typeface="+mn-lt"/>
              <a:cs typeface="+mn-cs"/>
            </a:rPr>
            <a:t>заявок</a:t>
          </a:r>
          <a:r>
            <a:rPr lang="en-US" sz="1400" dirty="0" smtClean="0">
              <a:latin typeface="+mn-lt"/>
              <a:cs typeface="+mn-cs"/>
            </a:rPr>
            <a:t> </a:t>
          </a:r>
          <a:r>
            <a:rPr lang="en-US" sz="1400" dirty="0" err="1" smtClean="0">
              <a:latin typeface="+mn-lt"/>
              <a:cs typeface="+mn-cs"/>
            </a:rPr>
            <a:t>по</a:t>
          </a:r>
          <a:r>
            <a:rPr lang="en-US" sz="1400" dirty="0" smtClean="0">
              <a:latin typeface="+mn-lt"/>
              <a:cs typeface="+mn-cs"/>
            </a:rPr>
            <a:t> </a:t>
          </a:r>
          <a:r>
            <a:rPr lang="en-US" sz="1400" dirty="0" err="1" smtClean="0">
              <a:latin typeface="+mn-lt"/>
              <a:cs typeface="+mn-cs"/>
            </a:rPr>
            <a:t>телефону</a:t>
          </a:r>
          <a:r>
            <a:rPr lang="en-US" sz="1400" dirty="0" smtClean="0">
              <a:latin typeface="+mn-lt"/>
              <a:cs typeface="+mn-cs"/>
            </a:rPr>
            <a:t>, </a:t>
          </a:r>
          <a:r>
            <a:rPr lang="en-US" sz="1400" dirty="0" err="1" smtClean="0">
              <a:latin typeface="+mn-lt"/>
              <a:cs typeface="+mn-cs"/>
            </a:rPr>
            <a:t>электронной</a:t>
          </a:r>
          <a:r>
            <a:rPr lang="en-US" sz="1400" dirty="0" smtClean="0">
              <a:latin typeface="+mn-lt"/>
              <a:cs typeface="+mn-cs"/>
            </a:rPr>
            <a:t> </a:t>
          </a:r>
          <a:r>
            <a:rPr lang="en-US" sz="1400" dirty="0" err="1" smtClean="0">
              <a:latin typeface="+mn-lt"/>
              <a:cs typeface="+mn-cs"/>
            </a:rPr>
            <a:t>почте</a:t>
          </a:r>
          <a:r>
            <a:rPr lang="en-US" sz="1400" dirty="0" smtClean="0">
              <a:latin typeface="+mn-lt"/>
              <a:cs typeface="+mn-cs"/>
            </a:rPr>
            <a:t>, </a:t>
          </a:r>
          <a:r>
            <a:rPr lang="en-US" sz="1400" dirty="0" err="1" smtClean="0">
              <a:latin typeface="+mn-lt"/>
              <a:cs typeface="+mn-cs"/>
            </a:rPr>
            <a:t>посредством</a:t>
          </a:r>
          <a:r>
            <a:rPr lang="en-US" sz="1400" dirty="0" smtClean="0">
              <a:latin typeface="+mn-lt"/>
              <a:cs typeface="+mn-cs"/>
            </a:rPr>
            <a:t> СЭД, </a:t>
          </a:r>
          <a:r>
            <a:rPr lang="ru-RU" sz="1400" dirty="0" smtClean="0">
              <a:latin typeface="+mn-lt"/>
              <a:cs typeface="+mn-cs"/>
            </a:rPr>
            <a:t>OTRS</a:t>
          </a:r>
          <a:endParaRPr lang="ru-RU" sz="1400" dirty="0"/>
        </a:p>
      </dgm:t>
    </dgm:pt>
    <dgm:pt modelId="{99821CB4-8F5B-4410-B632-383FFD57AAFB}" type="parTrans" cxnId="{9D4EF38D-1622-4829-BE73-2652CEA2A5E3}">
      <dgm:prSet/>
      <dgm:spPr/>
      <dgm:t>
        <a:bodyPr/>
        <a:lstStyle/>
        <a:p>
          <a:endParaRPr lang="ru-RU"/>
        </a:p>
      </dgm:t>
    </dgm:pt>
    <dgm:pt modelId="{BD838C6A-D950-407C-984B-B0D5CB7E6FD2}" type="sibTrans" cxnId="{9D4EF38D-1622-4829-BE73-2652CEA2A5E3}">
      <dgm:prSet/>
      <dgm:spPr/>
      <dgm:t>
        <a:bodyPr/>
        <a:lstStyle/>
        <a:p>
          <a:endParaRPr lang="ru-RU"/>
        </a:p>
      </dgm:t>
    </dgm:pt>
    <dgm:pt modelId="{E24E5455-D03D-4C12-9514-1A86D6D00024}">
      <dgm:prSet custT="1"/>
      <dgm:spPr/>
      <dgm:t>
        <a:bodyPr/>
        <a:lstStyle/>
        <a:p>
          <a:pPr algn="l"/>
          <a:r>
            <a:rPr lang="ru-RU" sz="1400" dirty="0" smtClean="0"/>
            <a:t>Выполнены работы по внедрению в эксплуатацию и настройке нового оборудования (ПК, периферийных устройств)</a:t>
          </a:r>
          <a:endParaRPr lang="ru-RU" sz="1400" dirty="0"/>
        </a:p>
      </dgm:t>
    </dgm:pt>
    <dgm:pt modelId="{DC21C13A-7554-447D-8B41-9778859379D9}" type="parTrans" cxnId="{81923B76-517B-4C07-BABA-04790E99B2E2}">
      <dgm:prSet/>
      <dgm:spPr/>
      <dgm:t>
        <a:bodyPr/>
        <a:lstStyle/>
        <a:p>
          <a:endParaRPr lang="ru-RU"/>
        </a:p>
      </dgm:t>
    </dgm:pt>
    <dgm:pt modelId="{E4C83D03-3908-47D6-9180-A71192262018}" type="sibTrans" cxnId="{81923B76-517B-4C07-BABA-04790E99B2E2}">
      <dgm:prSet/>
      <dgm:spPr/>
      <dgm:t>
        <a:bodyPr/>
        <a:lstStyle/>
        <a:p>
          <a:endParaRPr lang="ru-RU"/>
        </a:p>
      </dgm:t>
    </dgm:pt>
    <dgm:pt modelId="{4ACDE211-861C-4DC6-B719-439977BEDB14}">
      <dgm:prSet custT="1"/>
      <dgm:spPr/>
      <dgm:t>
        <a:bodyPr/>
        <a:lstStyle/>
        <a:p>
          <a:pPr algn="l"/>
          <a:r>
            <a:rPr lang="en-US" sz="1400" dirty="0" err="1" smtClean="0"/>
            <a:t>Обеспечено</a:t>
          </a:r>
          <a:r>
            <a:rPr lang="en-US" sz="1400" dirty="0" smtClean="0"/>
            <a:t> </a:t>
          </a:r>
          <a:r>
            <a:rPr lang="en-US" sz="1400" dirty="0" err="1" smtClean="0"/>
            <a:t>проведение</a:t>
          </a:r>
          <a:r>
            <a:rPr lang="en-US" sz="1400" dirty="0" smtClean="0"/>
            <a:t> </a:t>
          </a:r>
          <a:r>
            <a:rPr lang="en-US" sz="1400" dirty="0" err="1" smtClean="0"/>
            <a:t>около</a:t>
          </a:r>
          <a:r>
            <a:rPr lang="en-US" sz="1400" dirty="0" smtClean="0"/>
            <a:t> </a:t>
          </a:r>
          <a:r>
            <a:rPr lang="ru-RU" sz="1400" b="1" dirty="0" smtClean="0"/>
            <a:t>100</a:t>
          </a:r>
          <a:r>
            <a:rPr lang="ru-RU" sz="1400" dirty="0" smtClean="0"/>
            <a:t> сеансов </a:t>
          </a:r>
          <a:r>
            <a:rPr lang="ru-RU" sz="1400" dirty="0" err="1" smtClean="0"/>
            <a:t>видеоконференцсвяз</a:t>
          </a:r>
          <a:r>
            <a:rPr lang="en-US" sz="1400" dirty="0" smtClean="0"/>
            <a:t>и</a:t>
          </a:r>
          <a:r>
            <a:rPr lang="ru-RU" sz="1400" dirty="0" smtClean="0"/>
            <a:t> с участием ОИВ ЛО, ОМСУ и Губернатора</a:t>
          </a:r>
          <a:endParaRPr lang="ru-RU" sz="1400" dirty="0"/>
        </a:p>
      </dgm:t>
    </dgm:pt>
    <dgm:pt modelId="{1C7B2E6C-83C3-4FE6-A79F-AA8CA3D02E73}" type="parTrans" cxnId="{58C26D33-70BC-4951-A13F-E28E02D5F876}">
      <dgm:prSet/>
      <dgm:spPr/>
    </dgm:pt>
    <dgm:pt modelId="{33006DB0-D23A-4438-804C-62B715EBB91C}" type="sibTrans" cxnId="{58C26D33-70BC-4951-A13F-E28E02D5F876}">
      <dgm:prSet/>
      <dgm:spPr/>
    </dgm:pt>
    <dgm:pt modelId="{653C6C5B-B2D6-4BAD-977E-14231236769B}">
      <dgm:prSet custT="1"/>
      <dgm:spPr/>
      <dgm:t>
        <a:bodyPr/>
        <a:lstStyle/>
        <a:p>
          <a:pPr algn="l"/>
          <a:r>
            <a:rPr lang="en-US" sz="1400" dirty="0" err="1" smtClean="0">
              <a:latin typeface="+mn-lt"/>
              <a:cs typeface="+mn-cs"/>
            </a:rPr>
            <a:t>Приняты</a:t>
          </a:r>
          <a:r>
            <a:rPr lang="en-US" sz="1400" dirty="0" smtClean="0">
              <a:latin typeface="+mn-lt"/>
              <a:cs typeface="+mn-cs"/>
            </a:rPr>
            <a:t> и </a:t>
          </a:r>
          <a:r>
            <a:rPr lang="en-US" sz="1400" dirty="0" err="1" smtClean="0">
              <a:latin typeface="+mn-lt"/>
              <a:cs typeface="+mn-cs"/>
            </a:rPr>
            <a:t>исполнены</a:t>
          </a:r>
          <a:r>
            <a:rPr lang="en-US" sz="1400" dirty="0" smtClean="0">
              <a:latin typeface="+mn-lt"/>
              <a:cs typeface="+mn-cs"/>
            </a:rPr>
            <a:t> </a:t>
          </a:r>
          <a:r>
            <a:rPr lang="en-US" sz="1400" dirty="0" err="1" smtClean="0">
              <a:latin typeface="+mn-lt"/>
              <a:cs typeface="+mn-cs"/>
            </a:rPr>
            <a:t>более</a:t>
          </a:r>
          <a:r>
            <a:rPr lang="en-US" sz="1400" dirty="0" smtClean="0">
              <a:latin typeface="+mn-lt"/>
              <a:cs typeface="+mn-cs"/>
            </a:rPr>
            <a:t> 4000 </a:t>
          </a:r>
          <a:r>
            <a:rPr lang="en-US" sz="1400" dirty="0" err="1" smtClean="0">
              <a:latin typeface="+mn-lt"/>
              <a:cs typeface="+mn-cs"/>
            </a:rPr>
            <a:t>заявок</a:t>
          </a:r>
          <a:r>
            <a:rPr lang="en-US" sz="1400" dirty="0" smtClean="0">
              <a:latin typeface="+mn-lt"/>
              <a:cs typeface="+mn-cs"/>
            </a:rPr>
            <a:t> </a:t>
          </a:r>
          <a:r>
            <a:rPr lang="en-US" sz="1400" dirty="0" err="1" smtClean="0">
              <a:latin typeface="+mn-lt"/>
              <a:cs typeface="+mn-cs"/>
            </a:rPr>
            <a:t>на</a:t>
          </a:r>
          <a:r>
            <a:rPr lang="en-US" sz="1400" dirty="0" smtClean="0">
              <a:latin typeface="+mn-lt"/>
              <a:cs typeface="+mn-cs"/>
            </a:rPr>
            <a:t>  </a:t>
          </a:r>
          <a:r>
            <a:rPr lang="ru-RU" sz="1400" dirty="0" smtClean="0"/>
            <a:t>сопровождение, обслуживание и ремонт компьютерного и телекоммуникационного оборудования</a:t>
          </a:r>
          <a:endParaRPr lang="ru-RU" sz="1400" dirty="0">
            <a:latin typeface="+mn-lt"/>
            <a:cs typeface="+mn-cs"/>
          </a:endParaRPr>
        </a:p>
      </dgm:t>
    </dgm:pt>
    <dgm:pt modelId="{AF48CAF9-BE48-4E32-ABBD-1B394206FB05}" type="parTrans" cxnId="{759C2ACF-A714-4B62-B995-AA5FB77B9047}">
      <dgm:prSet/>
      <dgm:spPr/>
      <dgm:t>
        <a:bodyPr/>
        <a:lstStyle/>
        <a:p>
          <a:endParaRPr lang="ru-RU"/>
        </a:p>
      </dgm:t>
    </dgm:pt>
    <dgm:pt modelId="{F3BE73C1-37A1-4136-892B-92641F7BBB34}" type="sibTrans" cxnId="{759C2ACF-A714-4B62-B995-AA5FB77B9047}">
      <dgm:prSet/>
      <dgm:spPr/>
      <dgm:t>
        <a:bodyPr/>
        <a:lstStyle/>
        <a:p>
          <a:endParaRPr lang="ru-RU"/>
        </a:p>
      </dgm:t>
    </dgm:pt>
    <dgm:pt modelId="{D8ECE552-1458-4697-93CF-194EE7F62050}">
      <dgm:prSet custT="1"/>
      <dgm:spPr/>
      <dgm:t>
        <a:bodyPr/>
        <a:lstStyle/>
        <a:p>
          <a:pPr algn="l"/>
          <a:r>
            <a:rPr lang="en-US" sz="1400" dirty="0" err="1" smtClean="0"/>
            <a:t>Создан</a:t>
          </a:r>
          <a:r>
            <a:rPr lang="en-US" sz="1400" dirty="0" smtClean="0"/>
            <a:t> и </a:t>
          </a:r>
          <a:r>
            <a:rPr lang="en-US" sz="1400" dirty="0" err="1" smtClean="0"/>
            <a:t>утвержден</a:t>
          </a:r>
          <a:r>
            <a:rPr lang="en-US" sz="1400" dirty="0" smtClean="0"/>
            <a:t> р</a:t>
          </a:r>
          <a:r>
            <a:rPr lang="ru-RU" sz="1400" dirty="0" err="1" smtClean="0"/>
            <a:t>егламент</a:t>
          </a:r>
          <a:r>
            <a:rPr lang="ru-RU" sz="1400" dirty="0" smtClean="0"/>
            <a:t> по сопровождению, обслуживанию и ремонту компьютерного и телекоммуникационного оборудования Администрации Ленинградской области</a:t>
          </a:r>
          <a:r>
            <a:rPr lang="en-US" sz="1400" dirty="0" smtClean="0"/>
            <a:t> </a:t>
          </a:r>
          <a:endParaRPr lang="ru-RU" sz="1400" dirty="0"/>
        </a:p>
      </dgm:t>
    </dgm:pt>
    <dgm:pt modelId="{4960532B-2DFF-4810-828D-4957901F0C8F}" type="parTrans" cxnId="{320A9BA4-FCF5-4CAF-8B52-8C137E8E5B36}">
      <dgm:prSet/>
      <dgm:spPr/>
    </dgm:pt>
    <dgm:pt modelId="{C2105EFE-A917-43B9-9227-99E94B464811}" type="sibTrans" cxnId="{320A9BA4-FCF5-4CAF-8B52-8C137E8E5B36}">
      <dgm:prSet/>
      <dgm:spPr/>
    </dgm:pt>
    <dgm:pt modelId="{120AF351-AD77-4B50-9BED-5296A67A562B}">
      <dgm:prSet custT="1"/>
      <dgm:spPr/>
      <dgm:t>
        <a:bodyPr/>
        <a:lstStyle/>
        <a:p>
          <a:pPr algn="l"/>
          <a:r>
            <a:rPr lang="en-US" sz="1400" dirty="0" err="1" smtClean="0"/>
            <a:t>Подготовлены</a:t>
          </a:r>
          <a:r>
            <a:rPr lang="en-US" sz="1400" dirty="0" smtClean="0"/>
            <a:t> </a:t>
          </a:r>
          <a:r>
            <a:rPr lang="en-US" sz="1400" dirty="0" err="1" smtClean="0"/>
            <a:t>проекты</a:t>
          </a:r>
          <a:r>
            <a:rPr lang="en-US" sz="1400" dirty="0" smtClean="0"/>
            <a:t> </a:t>
          </a:r>
          <a:r>
            <a:rPr lang="en-US" sz="1400" dirty="0" err="1" smtClean="0"/>
            <a:t>технических</a:t>
          </a:r>
          <a:r>
            <a:rPr lang="en-US" sz="1400" dirty="0" smtClean="0"/>
            <a:t> </a:t>
          </a:r>
          <a:r>
            <a:rPr lang="en-US" sz="1400" dirty="0" err="1" smtClean="0"/>
            <a:t>заданий</a:t>
          </a:r>
          <a:r>
            <a:rPr lang="en-US" sz="1400" dirty="0" smtClean="0"/>
            <a:t> </a:t>
          </a:r>
          <a:r>
            <a:rPr lang="ru-RU" sz="1400" dirty="0" smtClean="0"/>
            <a:t>для проведения конкурсных процедур на поставку компьютерной техники</a:t>
          </a:r>
          <a:r>
            <a:rPr lang="en-US" sz="1400" dirty="0" smtClean="0"/>
            <a:t> и </a:t>
          </a:r>
          <a:r>
            <a:rPr lang="en-US" sz="1400" dirty="0" err="1" smtClean="0"/>
            <a:t>другого</a:t>
          </a:r>
          <a:r>
            <a:rPr lang="en-US" sz="1400" dirty="0" smtClean="0"/>
            <a:t> </a:t>
          </a:r>
          <a:r>
            <a:rPr lang="en-US" sz="1400" dirty="0" err="1" smtClean="0"/>
            <a:t>телекоммуникационного</a:t>
          </a:r>
          <a:r>
            <a:rPr lang="en-US" sz="1400" dirty="0" smtClean="0"/>
            <a:t> </a:t>
          </a:r>
          <a:r>
            <a:rPr lang="en-US" sz="1400" dirty="0" err="1" smtClean="0"/>
            <a:t>оборудования</a:t>
          </a:r>
          <a:r>
            <a:rPr lang="ru-RU" sz="1400" dirty="0" smtClean="0"/>
            <a:t>;</a:t>
          </a:r>
          <a:endParaRPr lang="ru-RU" sz="1400" dirty="0"/>
        </a:p>
      </dgm:t>
    </dgm:pt>
    <dgm:pt modelId="{D8EBDBE3-982E-4071-94D6-1D3049449D80}" type="parTrans" cxnId="{678F3AA3-306D-44C0-9A9F-92F88C60CBF6}">
      <dgm:prSet/>
      <dgm:spPr/>
    </dgm:pt>
    <dgm:pt modelId="{B98AAA9B-0D18-47F6-9A41-E99300458428}" type="sibTrans" cxnId="{678F3AA3-306D-44C0-9A9F-92F88C60CBF6}">
      <dgm:prSet/>
      <dgm:spPr/>
    </dgm:pt>
    <dgm:pt modelId="{1C509327-16C4-4EDA-BFE9-818EA8DC65AC}">
      <dgm:prSet custT="1"/>
      <dgm:spPr/>
      <dgm:t>
        <a:bodyPr/>
        <a:lstStyle/>
        <a:p>
          <a:pPr algn="l"/>
          <a:r>
            <a:rPr lang="en-US" sz="1400" dirty="0" err="1" smtClean="0"/>
            <a:t>Обеспечена</a:t>
          </a:r>
          <a:r>
            <a:rPr lang="en-US" sz="1400" dirty="0" smtClean="0"/>
            <a:t> </a:t>
          </a:r>
          <a:r>
            <a:rPr lang="en-US" sz="1400" dirty="0" err="1" smtClean="0"/>
            <a:t>бесперебойная</a:t>
          </a:r>
          <a:r>
            <a:rPr lang="en-US" sz="1400" dirty="0" smtClean="0"/>
            <a:t> </a:t>
          </a:r>
          <a:r>
            <a:rPr lang="en-US" sz="1400" dirty="0" err="1" smtClean="0"/>
            <a:t>работа</a:t>
          </a:r>
          <a:r>
            <a:rPr lang="en-US" sz="1400" dirty="0" smtClean="0"/>
            <a:t> </a:t>
          </a:r>
          <a:r>
            <a:rPr lang="en-US" sz="1400" dirty="0" err="1" smtClean="0"/>
            <a:t>центра</a:t>
          </a:r>
          <a:r>
            <a:rPr lang="en-US" sz="1400" dirty="0" smtClean="0"/>
            <a:t> </a:t>
          </a:r>
          <a:r>
            <a:rPr lang="en-US" sz="1400" dirty="0" err="1" smtClean="0"/>
            <a:t>обработки</a:t>
          </a:r>
          <a:r>
            <a:rPr lang="en-US" sz="1400" dirty="0" smtClean="0"/>
            <a:t> </a:t>
          </a:r>
          <a:r>
            <a:rPr lang="en-US" sz="1400" dirty="0" err="1" smtClean="0"/>
            <a:t>данных</a:t>
          </a:r>
          <a:r>
            <a:rPr lang="en-US" sz="1400" dirty="0" smtClean="0"/>
            <a:t>, в </a:t>
          </a:r>
          <a:r>
            <a:rPr lang="en-US" sz="1400" dirty="0" err="1" smtClean="0"/>
            <a:t>том</a:t>
          </a:r>
          <a:r>
            <a:rPr lang="en-US" sz="1400" dirty="0" smtClean="0"/>
            <a:t> </a:t>
          </a:r>
          <a:r>
            <a:rPr lang="en-US" sz="1400" dirty="0" err="1" smtClean="0"/>
            <a:t>числе</a:t>
          </a:r>
          <a:r>
            <a:rPr lang="en-US" sz="1400" dirty="0" smtClean="0"/>
            <a:t> п</a:t>
          </a:r>
          <a:r>
            <a:rPr lang="ru-RU" sz="1400" dirty="0" err="1" smtClean="0"/>
            <a:t>роведена</a:t>
          </a:r>
          <a:r>
            <a:rPr lang="ru-RU" sz="1400" dirty="0" smtClean="0"/>
            <a:t> модернизация центра обработки данных органов власти Ленинградской области.</a:t>
          </a:r>
          <a:endParaRPr lang="ru-RU" sz="1400" dirty="0"/>
        </a:p>
      </dgm:t>
    </dgm:pt>
    <dgm:pt modelId="{871DA7C4-DBD8-4894-B734-471B933CB3FE}" type="parTrans" cxnId="{95DBB897-70F3-41B9-8F58-5621EA7B0005}">
      <dgm:prSet/>
      <dgm:spPr/>
    </dgm:pt>
    <dgm:pt modelId="{55B06220-69B0-4FBE-8CE4-88B0740368BA}" type="sibTrans" cxnId="{95DBB897-70F3-41B9-8F58-5621EA7B0005}">
      <dgm:prSet/>
      <dgm:spPr/>
    </dgm:pt>
    <dgm:pt modelId="{D301CC7C-B84B-44CF-B9C9-9DC47BA39E06}" type="pres">
      <dgm:prSet presAssocID="{44EEA0CD-4906-4521-82E6-07058E435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76D008-DA70-41BA-98AA-0A970C087382}" type="pres">
      <dgm:prSet presAssocID="{D8ECE552-1458-4697-93CF-194EE7F62050}" presName="linNode" presStyleCnt="0"/>
      <dgm:spPr/>
    </dgm:pt>
    <dgm:pt modelId="{C279BED8-4B0C-44D9-A863-2172770FE2D5}" type="pres">
      <dgm:prSet presAssocID="{D8ECE552-1458-4697-93CF-194EE7F62050}" presName="parentText" presStyleLbl="node1" presStyleIdx="0" presStyleCnt="7" custScaleX="277778" custScaleY="719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D8B4-0923-4E5E-BE54-81C662704497}" type="pres">
      <dgm:prSet presAssocID="{C2105EFE-A917-43B9-9227-99E94B464811}" presName="sp" presStyleCnt="0"/>
      <dgm:spPr/>
    </dgm:pt>
    <dgm:pt modelId="{F914F5F3-BE14-4114-8E27-E484E9476C74}" type="pres">
      <dgm:prSet presAssocID="{C3D307D1-BA3C-470D-9ADE-1745B8342E6B}" presName="linNode" presStyleCnt="0"/>
      <dgm:spPr/>
    </dgm:pt>
    <dgm:pt modelId="{60511C1A-9C7A-4100-A696-DF0164926B92}" type="pres">
      <dgm:prSet presAssocID="{C3D307D1-BA3C-470D-9ADE-1745B8342E6B}" presName="parentText" presStyleLbl="node1" presStyleIdx="1" presStyleCnt="7" custScaleX="277778" custScaleY="848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88DEB-5914-4F94-AAC9-922032E904CC}" type="pres">
      <dgm:prSet presAssocID="{BD838C6A-D950-407C-984B-B0D5CB7E6FD2}" presName="sp" presStyleCnt="0"/>
      <dgm:spPr/>
    </dgm:pt>
    <dgm:pt modelId="{83B136AC-0ECE-44B6-AEEC-E1F98FA96A68}" type="pres">
      <dgm:prSet presAssocID="{653C6C5B-B2D6-4BAD-977E-14231236769B}" presName="linNode" presStyleCnt="0"/>
      <dgm:spPr/>
    </dgm:pt>
    <dgm:pt modelId="{81B56492-8D7F-49DE-AC31-1E0D3F8593B8}" type="pres">
      <dgm:prSet presAssocID="{653C6C5B-B2D6-4BAD-977E-14231236769B}" presName="parentText" presStyleLbl="node1" presStyleIdx="2" presStyleCnt="7" custScaleX="277778" custScaleY="888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115F8-6BD0-4376-B28B-6B0301A35E2E}" type="pres">
      <dgm:prSet presAssocID="{F3BE73C1-37A1-4136-892B-92641F7BBB34}" presName="sp" presStyleCnt="0"/>
      <dgm:spPr/>
    </dgm:pt>
    <dgm:pt modelId="{06A9EB30-E286-4C20-A227-CE3B6BAF5D12}" type="pres">
      <dgm:prSet presAssocID="{E24E5455-D03D-4C12-9514-1A86D6D00024}" presName="linNode" presStyleCnt="0"/>
      <dgm:spPr/>
    </dgm:pt>
    <dgm:pt modelId="{1EC23DAA-97F3-4ADE-BD28-2A4E23AE3E9A}" type="pres">
      <dgm:prSet presAssocID="{E24E5455-D03D-4C12-9514-1A86D6D00024}" presName="parentText" presStyleLbl="node1" presStyleIdx="3" presStyleCnt="7" custScaleX="277778" custScaleY="86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38242-39B7-4698-A3EA-DDEAA907419D}" type="pres">
      <dgm:prSet presAssocID="{E4C83D03-3908-47D6-9180-A71192262018}" presName="sp" presStyleCnt="0"/>
      <dgm:spPr/>
    </dgm:pt>
    <dgm:pt modelId="{BCA87195-33B2-4F10-8F5F-EF774F1B5D15}" type="pres">
      <dgm:prSet presAssocID="{4ACDE211-861C-4DC6-B719-439977BEDB14}" presName="linNode" presStyleCnt="0"/>
      <dgm:spPr/>
    </dgm:pt>
    <dgm:pt modelId="{D9D00D08-93C3-4AA8-BA2C-2CE1F1C63D31}" type="pres">
      <dgm:prSet presAssocID="{4ACDE211-861C-4DC6-B719-439977BEDB14}" presName="parentText" presStyleLbl="node1" presStyleIdx="4" presStyleCnt="7" custScaleX="277778" custScaleY="1009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D4220-411C-41D4-9685-18A1757B0AFE}" type="pres">
      <dgm:prSet presAssocID="{33006DB0-D23A-4438-804C-62B715EBB91C}" presName="sp" presStyleCnt="0"/>
      <dgm:spPr/>
    </dgm:pt>
    <dgm:pt modelId="{AF807D24-3C24-4CAC-9ED3-674CC9D67E58}" type="pres">
      <dgm:prSet presAssocID="{1C509327-16C4-4EDA-BFE9-818EA8DC65AC}" presName="linNode" presStyleCnt="0"/>
      <dgm:spPr/>
    </dgm:pt>
    <dgm:pt modelId="{275A5347-7047-494F-8CD7-05FD147BF441}" type="pres">
      <dgm:prSet presAssocID="{1C509327-16C4-4EDA-BFE9-818EA8DC65AC}" presName="parentText" presStyleLbl="node1" presStyleIdx="5" presStyleCnt="7" custScaleX="277778" custScaleY="1153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4AE6F-2007-428B-8885-58E13B68C40A}" type="pres">
      <dgm:prSet presAssocID="{55B06220-69B0-4FBE-8CE4-88B0740368BA}" presName="sp" presStyleCnt="0"/>
      <dgm:spPr/>
    </dgm:pt>
    <dgm:pt modelId="{25184F7A-1EAD-4FF9-9839-FF829C0160AF}" type="pres">
      <dgm:prSet presAssocID="{120AF351-AD77-4B50-9BED-5296A67A562B}" presName="linNode" presStyleCnt="0"/>
      <dgm:spPr/>
    </dgm:pt>
    <dgm:pt modelId="{9D73819E-B9C6-412C-B3C2-5E9C9864B3BF}" type="pres">
      <dgm:prSet presAssocID="{120AF351-AD77-4B50-9BED-5296A67A562B}" presName="parentText" presStyleLbl="node1" presStyleIdx="6" presStyleCnt="7" custScaleX="277778" custScaleY="714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EF38D-1622-4829-BE73-2652CEA2A5E3}" srcId="{44EEA0CD-4906-4521-82E6-07058E435D56}" destId="{C3D307D1-BA3C-470D-9ADE-1745B8342E6B}" srcOrd="1" destOrd="0" parTransId="{99821CB4-8F5B-4410-B632-383FFD57AAFB}" sibTransId="{BD838C6A-D950-407C-984B-B0D5CB7E6FD2}"/>
    <dgm:cxn modelId="{191E5071-FFBF-477D-89CE-6D3C3DF93517}" type="presOf" srcId="{C3D307D1-BA3C-470D-9ADE-1745B8342E6B}" destId="{60511C1A-9C7A-4100-A696-DF0164926B92}" srcOrd="0" destOrd="0" presId="urn:microsoft.com/office/officeart/2005/8/layout/vList5"/>
    <dgm:cxn modelId="{CD6907A6-6F36-4A57-8FB3-E8C87290FBCF}" type="presOf" srcId="{1C509327-16C4-4EDA-BFE9-818EA8DC65AC}" destId="{275A5347-7047-494F-8CD7-05FD147BF441}" srcOrd="0" destOrd="0" presId="urn:microsoft.com/office/officeart/2005/8/layout/vList5"/>
    <dgm:cxn modelId="{320A9BA4-FCF5-4CAF-8B52-8C137E8E5B36}" srcId="{44EEA0CD-4906-4521-82E6-07058E435D56}" destId="{D8ECE552-1458-4697-93CF-194EE7F62050}" srcOrd="0" destOrd="0" parTransId="{4960532B-2DFF-4810-828D-4957901F0C8F}" sibTransId="{C2105EFE-A917-43B9-9227-99E94B464811}"/>
    <dgm:cxn modelId="{678F3AA3-306D-44C0-9A9F-92F88C60CBF6}" srcId="{44EEA0CD-4906-4521-82E6-07058E435D56}" destId="{120AF351-AD77-4B50-9BED-5296A67A562B}" srcOrd="6" destOrd="0" parTransId="{D8EBDBE3-982E-4071-94D6-1D3049449D80}" sibTransId="{B98AAA9B-0D18-47F6-9A41-E99300458428}"/>
    <dgm:cxn modelId="{4A2B5D17-2D97-41C5-8798-E717977E8664}" type="presOf" srcId="{120AF351-AD77-4B50-9BED-5296A67A562B}" destId="{9D73819E-B9C6-412C-B3C2-5E9C9864B3BF}" srcOrd="0" destOrd="0" presId="urn:microsoft.com/office/officeart/2005/8/layout/vList5"/>
    <dgm:cxn modelId="{A14B6863-97EC-495A-AB98-FB24050BB37E}" type="presOf" srcId="{4ACDE211-861C-4DC6-B719-439977BEDB14}" destId="{D9D00D08-93C3-4AA8-BA2C-2CE1F1C63D31}" srcOrd="0" destOrd="0" presId="urn:microsoft.com/office/officeart/2005/8/layout/vList5"/>
    <dgm:cxn modelId="{11E5B172-4BCF-4894-B0F2-214082F0F4F0}" type="presOf" srcId="{44EEA0CD-4906-4521-82E6-07058E435D56}" destId="{D301CC7C-B84B-44CF-B9C9-9DC47BA39E06}" srcOrd="0" destOrd="0" presId="urn:microsoft.com/office/officeart/2005/8/layout/vList5"/>
    <dgm:cxn modelId="{81923B76-517B-4C07-BABA-04790E99B2E2}" srcId="{44EEA0CD-4906-4521-82E6-07058E435D56}" destId="{E24E5455-D03D-4C12-9514-1A86D6D00024}" srcOrd="3" destOrd="0" parTransId="{DC21C13A-7554-447D-8B41-9778859379D9}" sibTransId="{E4C83D03-3908-47D6-9180-A71192262018}"/>
    <dgm:cxn modelId="{95DBB897-70F3-41B9-8F58-5621EA7B0005}" srcId="{44EEA0CD-4906-4521-82E6-07058E435D56}" destId="{1C509327-16C4-4EDA-BFE9-818EA8DC65AC}" srcOrd="5" destOrd="0" parTransId="{871DA7C4-DBD8-4894-B734-471B933CB3FE}" sibTransId="{55B06220-69B0-4FBE-8CE4-88B0740368BA}"/>
    <dgm:cxn modelId="{11BE3441-707F-41A9-BE0B-FFAD2E6A23EA}" type="presOf" srcId="{D8ECE552-1458-4697-93CF-194EE7F62050}" destId="{C279BED8-4B0C-44D9-A863-2172770FE2D5}" srcOrd="0" destOrd="0" presId="urn:microsoft.com/office/officeart/2005/8/layout/vList5"/>
    <dgm:cxn modelId="{759C2ACF-A714-4B62-B995-AA5FB77B9047}" srcId="{44EEA0CD-4906-4521-82E6-07058E435D56}" destId="{653C6C5B-B2D6-4BAD-977E-14231236769B}" srcOrd="2" destOrd="0" parTransId="{AF48CAF9-BE48-4E32-ABBD-1B394206FB05}" sibTransId="{F3BE73C1-37A1-4136-892B-92641F7BBB34}"/>
    <dgm:cxn modelId="{1060D4F5-16FF-47F9-8723-479EAC5C02DB}" type="presOf" srcId="{653C6C5B-B2D6-4BAD-977E-14231236769B}" destId="{81B56492-8D7F-49DE-AC31-1E0D3F8593B8}" srcOrd="0" destOrd="0" presId="urn:microsoft.com/office/officeart/2005/8/layout/vList5"/>
    <dgm:cxn modelId="{58C26D33-70BC-4951-A13F-E28E02D5F876}" srcId="{44EEA0CD-4906-4521-82E6-07058E435D56}" destId="{4ACDE211-861C-4DC6-B719-439977BEDB14}" srcOrd="4" destOrd="0" parTransId="{1C7B2E6C-83C3-4FE6-A79F-AA8CA3D02E73}" sibTransId="{33006DB0-D23A-4438-804C-62B715EBB91C}"/>
    <dgm:cxn modelId="{7D0620AE-E2D9-4F1A-8949-194E55E29A20}" type="presOf" srcId="{E24E5455-D03D-4C12-9514-1A86D6D00024}" destId="{1EC23DAA-97F3-4ADE-BD28-2A4E23AE3E9A}" srcOrd="0" destOrd="0" presId="urn:microsoft.com/office/officeart/2005/8/layout/vList5"/>
    <dgm:cxn modelId="{31716614-8178-4561-9E46-F710395C74ED}" type="presParOf" srcId="{D301CC7C-B84B-44CF-B9C9-9DC47BA39E06}" destId="{F376D008-DA70-41BA-98AA-0A970C087382}" srcOrd="0" destOrd="0" presId="urn:microsoft.com/office/officeart/2005/8/layout/vList5"/>
    <dgm:cxn modelId="{F2F55600-5FA4-4DBB-A945-7376C6891DE0}" type="presParOf" srcId="{F376D008-DA70-41BA-98AA-0A970C087382}" destId="{C279BED8-4B0C-44D9-A863-2172770FE2D5}" srcOrd="0" destOrd="0" presId="urn:microsoft.com/office/officeart/2005/8/layout/vList5"/>
    <dgm:cxn modelId="{2DDE50F4-4018-452A-A163-E34A3FA8636B}" type="presParOf" srcId="{D301CC7C-B84B-44CF-B9C9-9DC47BA39E06}" destId="{4F5FD8B4-0923-4E5E-BE54-81C662704497}" srcOrd="1" destOrd="0" presId="urn:microsoft.com/office/officeart/2005/8/layout/vList5"/>
    <dgm:cxn modelId="{5ED99015-BA0B-4040-8357-0144DD5148D9}" type="presParOf" srcId="{D301CC7C-B84B-44CF-B9C9-9DC47BA39E06}" destId="{F914F5F3-BE14-4114-8E27-E484E9476C74}" srcOrd="2" destOrd="0" presId="urn:microsoft.com/office/officeart/2005/8/layout/vList5"/>
    <dgm:cxn modelId="{59984FB4-8AB9-492D-9690-7C36689C1BE1}" type="presParOf" srcId="{F914F5F3-BE14-4114-8E27-E484E9476C74}" destId="{60511C1A-9C7A-4100-A696-DF0164926B92}" srcOrd="0" destOrd="0" presId="urn:microsoft.com/office/officeart/2005/8/layout/vList5"/>
    <dgm:cxn modelId="{14AA882C-9BE7-46D3-AED3-6F7CAB205651}" type="presParOf" srcId="{D301CC7C-B84B-44CF-B9C9-9DC47BA39E06}" destId="{D2C88DEB-5914-4F94-AAC9-922032E904CC}" srcOrd="3" destOrd="0" presId="urn:microsoft.com/office/officeart/2005/8/layout/vList5"/>
    <dgm:cxn modelId="{C8EA24B4-527D-45B4-9ED5-5B754071C233}" type="presParOf" srcId="{D301CC7C-B84B-44CF-B9C9-9DC47BA39E06}" destId="{83B136AC-0ECE-44B6-AEEC-E1F98FA96A68}" srcOrd="4" destOrd="0" presId="urn:microsoft.com/office/officeart/2005/8/layout/vList5"/>
    <dgm:cxn modelId="{5E589B9D-73F8-4B36-976E-EC854E21B5B7}" type="presParOf" srcId="{83B136AC-0ECE-44B6-AEEC-E1F98FA96A68}" destId="{81B56492-8D7F-49DE-AC31-1E0D3F8593B8}" srcOrd="0" destOrd="0" presId="urn:microsoft.com/office/officeart/2005/8/layout/vList5"/>
    <dgm:cxn modelId="{D9E46C41-F504-491D-83AF-211B528C361E}" type="presParOf" srcId="{D301CC7C-B84B-44CF-B9C9-9DC47BA39E06}" destId="{3E7115F8-6BD0-4376-B28B-6B0301A35E2E}" srcOrd="5" destOrd="0" presId="urn:microsoft.com/office/officeart/2005/8/layout/vList5"/>
    <dgm:cxn modelId="{4D304215-C78C-4116-B2B3-9C887F362053}" type="presParOf" srcId="{D301CC7C-B84B-44CF-B9C9-9DC47BA39E06}" destId="{06A9EB30-E286-4C20-A227-CE3B6BAF5D12}" srcOrd="6" destOrd="0" presId="urn:microsoft.com/office/officeart/2005/8/layout/vList5"/>
    <dgm:cxn modelId="{3F41AF5F-E322-4065-A5A5-4F24869739D5}" type="presParOf" srcId="{06A9EB30-E286-4C20-A227-CE3B6BAF5D12}" destId="{1EC23DAA-97F3-4ADE-BD28-2A4E23AE3E9A}" srcOrd="0" destOrd="0" presId="urn:microsoft.com/office/officeart/2005/8/layout/vList5"/>
    <dgm:cxn modelId="{AA851E1E-CEE3-419A-9419-5D1B543A60B0}" type="presParOf" srcId="{D301CC7C-B84B-44CF-B9C9-9DC47BA39E06}" destId="{93D38242-39B7-4698-A3EA-DDEAA907419D}" srcOrd="7" destOrd="0" presId="urn:microsoft.com/office/officeart/2005/8/layout/vList5"/>
    <dgm:cxn modelId="{803919C3-96FE-4DA2-BBF4-B9B133300851}" type="presParOf" srcId="{D301CC7C-B84B-44CF-B9C9-9DC47BA39E06}" destId="{BCA87195-33B2-4F10-8F5F-EF774F1B5D15}" srcOrd="8" destOrd="0" presId="urn:microsoft.com/office/officeart/2005/8/layout/vList5"/>
    <dgm:cxn modelId="{8342C36A-FD14-4506-850D-915ECACB8DBF}" type="presParOf" srcId="{BCA87195-33B2-4F10-8F5F-EF774F1B5D15}" destId="{D9D00D08-93C3-4AA8-BA2C-2CE1F1C63D31}" srcOrd="0" destOrd="0" presId="urn:microsoft.com/office/officeart/2005/8/layout/vList5"/>
    <dgm:cxn modelId="{C4967FCC-5158-47F4-99F0-1447134F29AA}" type="presParOf" srcId="{D301CC7C-B84B-44CF-B9C9-9DC47BA39E06}" destId="{03AD4220-411C-41D4-9685-18A1757B0AFE}" srcOrd="9" destOrd="0" presId="urn:microsoft.com/office/officeart/2005/8/layout/vList5"/>
    <dgm:cxn modelId="{54EDD63E-752F-4C7B-BE4D-231B5DDC7899}" type="presParOf" srcId="{D301CC7C-B84B-44CF-B9C9-9DC47BA39E06}" destId="{AF807D24-3C24-4CAC-9ED3-674CC9D67E58}" srcOrd="10" destOrd="0" presId="urn:microsoft.com/office/officeart/2005/8/layout/vList5"/>
    <dgm:cxn modelId="{1CD42316-9BF8-4565-9BB5-13778CB54004}" type="presParOf" srcId="{AF807D24-3C24-4CAC-9ED3-674CC9D67E58}" destId="{275A5347-7047-494F-8CD7-05FD147BF441}" srcOrd="0" destOrd="0" presId="urn:microsoft.com/office/officeart/2005/8/layout/vList5"/>
    <dgm:cxn modelId="{89A3983D-63CF-4B3B-ADD3-CF963FC610CB}" type="presParOf" srcId="{D301CC7C-B84B-44CF-B9C9-9DC47BA39E06}" destId="{BDD4AE6F-2007-428B-8885-58E13B68C40A}" srcOrd="11" destOrd="0" presId="urn:microsoft.com/office/officeart/2005/8/layout/vList5"/>
    <dgm:cxn modelId="{86CF9596-5754-4BA4-A165-E6958D23B5B7}" type="presParOf" srcId="{D301CC7C-B84B-44CF-B9C9-9DC47BA39E06}" destId="{25184F7A-1EAD-4FF9-9839-FF829C0160AF}" srcOrd="12" destOrd="0" presId="urn:microsoft.com/office/officeart/2005/8/layout/vList5"/>
    <dgm:cxn modelId="{32D21072-F961-4B5D-97DA-40546897CA88}" type="presParOf" srcId="{25184F7A-1EAD-4FF9-9839-FF829C0160AF}" destId="{9D73819E-B9C6-412C-B3C2-5E9C9864B3BF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EEA0CD-4906-4521-82E6-07058E435D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ECE552-1458-4697-93CF-194EE7F62050}">
      <dgm:prSet/>
      <dgm:spPr/>
      <dgm:t>
        <a:bodyPr/>
        <a:lstStyle/>
        <a:p>
          <a:pPr algn="l"/>
          <a:r>
            <a:rPr lang="ru-RU" dirty="0" smtClean="0"/>
            <a:t>К</a:t>
          </a:r>
          <a:r>
            <a:rPr lang="en-US" dirty="0" err="1" smtClean="0"/>
            <a:t>онтроль</a:t>
          </a:r>
          <a:r>
            <a:rPr lang="en-US" dirty="0" smtClean="0"/>
            <a:t> </a:t>
          </a:r>
          <a:r>
            <a:rPr lang="en-US" dirty="0" err="1" smtClean="0"/>
            <a:t>за</a:t>
          </a:r>
          <a:r>
            <a:rPr lang="en-US" dirty="0" smtClean="0"/>
            <a:t> </a:t>
          </a:r>
          <a:r>
            <a:rPr lang="ru-RU" dirty="0" err="1" smtClean="0"/>
            <a:t>выполнени</a:t>
          </a:r>
          <a:r>
            <a:rPr lang="en-US" dirty="0" err="1" smtClean="0"/>
            <a:t>ем</a:t>
          </a:r>
          <a:r>
            <a:rPr lang="en-US" dirty="0" smtClean="0"/>
            <a:t> </a:t>
          </a:r>
          <a:r>
            <a:rPr lang="ru-RU" dirty="0" smtClean="0"/>
            <a:t> работ по обслуживанию подсистемы межсетевого экранирования в администрациях муниципальных районов и городских поселений</a:t>
          </a:r>
          <a:endParaRPr lang="ru-RU" dirty="0"/>
        </a:p>
      </dgm:t>
    </dgm:pt>
    <dgm:pt modelId="{4960532B-2DFF-4810-828D-4957901F0C8F}" type="parTrans" cxnId="{320A9BA4-FCF5-4CAF-8B52-8C137E8E5B36}">
      <dgm:prSet/>
      <dgm:spPr/>
      <dgm:t>
        <a:bodyPr/>
        <a:lstStyle/>
        <a:p>
          <a:endParaRPr lang="ru-RU"/>
        </a:p>
      </dgm:t>
    </dgm:pt>
    <dgm:pt modelId="{C2105EFE-A917-43B9-9227-99E94B464811}" type="sibTrans" cxnId="{320A9BA4-FCF5-4CAF-8B52-8C137E8E5B36}">
      <dgm:prSet/>
      <dgm:spPr/>
      <dgm:t>
        <a:bodyPr/>
        <a:lstStyle/>
        <a:p>
          <a:endParaRPr lang="ru-RU"/>
        </a:p>
      </dgm:t>
    </dgm:pt>
    <dgm:pt modelId="{E24E5455-D03D-4C12-9514-1A86D6D00024}">
      <dgm:prSet/>
      <dgm:spPr/>
      <dgm:t>
        <a:bodyPr/>
        <a:lstStyle/>
        <a:p>
          <a:pPr algn="l"/>
          <a:r>
            <a:rPr lang="en-US" dirty="0" smtClean="0"/>
            <a:t>В</a:t>
          </a:r>
          <a:r>
            <a:rPr lang="ru-RU" dirty="0" err="1" smtClean="0"/>
            <a:t>ыдача</a:t>
          </a:r>
          <a:r>
            <a:rPr lang="ru-RU" dirty="0" smtClean="0"/>
            <a:t> 237 сертификатов электронной подписи для доступа к ЕСПД</a:t>
          </a:r>
          <a:endParaRPr lang="ru-RU" dirty="0"/>
        </a:p>
      </dgm:t>
    </dgm:pt>
    <dgm:pt modelId="{E4C83D03-3908-47D6-9180-A71192262018}" type="sibTrans" cxnId="{81923B76-517B-4C07-BABA-04790E99B2E2}">
      <dgm:prSet/>
      <dgm:spPr/>
      <dgm:t>
        <a:bodyPr/>
        <a:lstStyle/>
        <a:p>
          <a:endParaRPr lang="ru-RU"/>
        </a:p>
      </dgm:t>
    </dgm:pt>
    <dgm:pt modelId="{DC21C13A-7554-447D-8B41-9778859379D9}" type="parTrans" cxnId="{81923B76-517B-4C07-BABA-04790E99B2E2}">
      <dgm:prSet/>
      <dgm:spPr/>
      <dgm:t>
        <a:bodyPr/>
        <a:lstStyle/>
        <a:p>
          <a:endParaRPr lang="ru-RU"/>
        </a:p>
      </dgm:t>
    </dgm:pt>
    <dgm:pt modelId="{653C6C5B-B2D6-4BAD-977E-14231236769B}">
      <dgm:prSet/>
      <dgm:spPr/>
      <dgm:t>
        <a:bodyPr/>
        <a:lstStyle/>
        <a:p>
          <a:pPr algn="l"/>
          <a:r>
            <a:rPr lang="en-US" dirty="0" err="1" smtClean="0"/>
            <a:t>Оказание</a:t>
          </a:r>
          <a:r>
            <a:rPr lang="en-US" dirty="0" smtClean="0"/>
            <a:t> </a:t>
          </a:r>
          <a:r>
            <a:rPr lang="en-US" dirty="0" err="1" smtClean="0"/>
            <a:t>удаленной</a:t>
          </a:r>
          <a:r>
            <a:rPr lang="en-US" dirty="0" smtClean="0"/>
            <a:t> </a:t>
          </a:r>
          <a:r>
            <a:rPr lang="ru-RU" dirty="0" err="1" smtClean="0"/>
            <a:t>помощ</a:t>
          </a:r>
          <a:r>
            <a:rPr lang="en-US" dirty="0" smtClean="0"/>
            <a:t>и </a:t>
          </a:r>
          <a:r>
            <a:rPr lang="en-US" dirty="0" err="1" smtClean="0"/>
            <a:t>представителям</a:t>
          </a:r>
          <a:r>
            <a:rPr lang="en-US" dirty="0" smtClean="0"/>
            <a:t> ОИВ и ОМСУ</a:t>
          </a:r>
          <a:r>
            <a:rPr lang="ru-RU" dirty="0" smtClean="0"/>
            <a:t> в установке и настройка необходимого </a:t>
          </a:r>
          <a:r>
            <a:rPr lang="en-US" dirty="0" err="1" smtClean="0"/>
            <a:t>программного</a:t>
          </a:r>
          <a:r>
            <a:rPr lang="en-US" dirty="0" smtClean="0"/>
            <a:t> </a:t>
          </a:r>
          <a:r>
            <a:rPr lang="en-US" dirty="0" err="1" smtClean="0"/>
            <a:t>обеспечения</a:t>
          </a:r>
          <a:r>
            <a:rPr lang="en-US" dirty="0" smtClean="0"/>
            <a:t> </a:t>
          </a:r>
          <a:r>
            <a:rPr lang="ru-RU" dirty="0" smtClean="0"/>
            <a:t>для подключения к ЕСПД</a:t>
          </a:r>
          <a:endParaRPr lang="ru-RU" dirty="0">
            <a:latin typeface="+mn-lt"/>
            <a:cs typeface="+mn-cs"/>
          </a:endParaRPr>
        </a:p>
      </dgm:t>
    </dgm:pt>
    <dgm:pt modelId="{F3BE73C1-37A1-4136-892B-92641F7BBB34}" type="sibTrans" cxnId="{759C2ACF-A714-4B62-B995-AA5FB77B9047}">
      <dgm:prSet/>
      <dgm:spPr/>
      <dgm:t>
        <a:bodyPr/>
        <a:lstStyle/>
        <a:p>
          <a:endParaRPr lang="ru-RU"/>
        </a:p>
      </dgm:t>
    </dgm:pt>
    <dgm:pt modelId="{AF48CAF9-BE48-4E32-ABBD-1B394206FB05}" type="parTrans" cxnId="{759C2ACF-A714-4B62-B995-AA5FB77B9047}">
      <dgm:prSet/>
      <dgm:spPr/>
      <dgm:t>
        <a:bodyPr/>
        <a:lstStyle/>
        <a:p>
          <a:endParaRPr lang="ru-RU"/>
        </a:p>
      </dgm:t>
    </dgm:pt>
    <dgm:pt modelId="{C3D307D1-BA3C-470D-9ADE-1745B8342E6B}">
      <dgm:prSet/>
      <dgm:spPr/>
      <dgm:t>
        <a:bodyPr/>
        <a:lstStyle/>
        <a:p>
          <a:pPr algn="l"/>
          <a:r>
            <a:rPr lang="en-US" dirty="0" smtClean="0"/>
            <a:t>К</a:t>
          </a:r>
          <a:r>
            <a:rPr lang="ru-RU" dirty="0" err="1" smtClean="0"/>
            <a:t>онсультирование</a:t>
          </a:r>
          <a:r>
            <a:rPr lang="ru-RU" dirty="0" smtClean="0"/>
            <a:t> представителей ОИВ и ОМСУ по вопросам подключения к ЕСПД и устранению неисправностей</a:t>
          </a:r>
          <a:r>
            <a:rPr lang="en-US" dirty="0" smtClean="0"/>
            <a:t>, </a:t>
          </a:r>
          <a:r>
            <a:rPr lang="en-US" dirty="0" err="1" smtClean="0"/>
            <a:t>изменение</a:t>
          </a:r>
          <a:r>
            <a:rPr lang="en-US" dirty="0" smtClean="0"/>
            <a:t> </a:t>
          </a:r>
          <a:r>
            <a:rPr lang="en-US" dirty="0" err="1" smtClean="0"/>
            <a:t>правил</a:t>
          </a:r>
          <a:r>
            <a:rPr lang="en-US" dirty="0" smtClean="0"/>
            <a:t> </a:t>
          </a:r>
          <a:r>
            <a:rPr lang="en-US" dirty="0" err="1" smtClean="0"/>
            <a:t>доступа</a:t>
          </a:r>
          <a:r>
            <a:rPr lang="en-US" dirty="0" smtClean="0"/>
            <a:t> </a:t>
          </a:r>
          <a:r>
            <a:rPr lang="en-US" dirty="0" err="1" smtClean="0"/>
            <a:t>представителей</a:t>
          </a:r>
          <a:r>
            <a:rPr lang="en-US" dirty="0" smtClean="0"/>
            <a:t> ОИВ и ОМСУ к </a:t>
          </a:r>
          <a:r>
            <a:rPr lang="en-US" dirty="0" err="1" smtClean="0"/>
            <a:t>ресурсам</a:t>
          </a:r>
          <a:r>
            <a:rPr lang="en-US" dirty="0" smtClean="0"/>
            <a:t> ЕСПД</a:t>
          </a:r>
          <a:endParaRPr lang="ru-RU" dirty="0"/>
        </a:p>
      </dgm:t>
    </dgm:pt>
    <dgm:pt modelId="{BD838C6A-D950-407C-984B-B0D5CB7E6FD2}" type="sibTrans" cxnId="{9D4EF38D-1622-4829-BE73-2652CEA2A5E3}">
      <dgm:prSet/>
      <dgm:spPr/>
      <dgm:t>
        <a:bodyPr/>
        <a:lstStyle/>
        <a:p>
          <a:endParaRPr lang="ru-RU"/>
        </a:p>
      </dgm:t>
    </dgm:pt>
    <dgm:pt modelId="{99821CB4-8F5B-4410-B632-383FFD57AAFB}" type="parTrans" cxnId="{9D4EF38D-1622-4829-BE73-2652CEA2A5E3}">
      <dgm:prSet/>
      <dgm:spPr/>
      <dgm:t>
        <a:bodyPr/>
        <a:lstStyle/>
        <a:p>
          <a:endParaRPr lang="ru-RU"/>
        </a:p>
      </dgm:t>
    </dgm:pt>
    <dgm:pt modelId="{7C9B89BC-2DEC-40D9-A9DE-20E9FDC0EEB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pPr algn="ctr"/>
          <a:r>
            <a:rPr lang="en-US" sz="2000" b="1" dirty="0" err="1" smtClean="0">
              <a:solidFill>
                <a:schemeClr val="tx2"/>
              </a:solidFill>
            </a:rPr>
            <a:t>Удостоверяющий</a:t>
          </a:r>
          <a:r>
            <a:rPr lang="en-US" sz="2000" b="1" dirty="0" smtClean="0">
              <a:solidFill>
                <a:schemeClr val="tx2"/>
              </a:solidFill>
            </a:rPr>
            <a:t> </a:t>
          </a:r>
          <a:r>
            <a:rPr lang="en-US" sz="2000" b="1" dirty="0" err="1" smtClean="0">
              <a:solidFill>
                <a:schemeClr val="tx2"/>
              </a:solidFill>
            </a:rPr>
            <a:t>центр</a:t>
          </a:r>
          <a:endParaRPr lang="ru-RU" sz="2000" b="1" dirty="0">
            <a:solidFill>
              <a:schemeClr val="tx2"/>
            </a:solidFill>
          </a:endParaRPr>
        </a:p>
      </dgm:t>
    </dgm:pt>
    <dgm:pt modelId="{93953999-8075-4126-8108-7A82862750F4}" type="parTrans" cxnId="{F9271FE5-202B-4FA5-B6AF-AB0A314CF631}">
      <dgm:prSet/>
      <dgm:spPr/>
      <dgm:t>
        <a:bodyPr/>
        <a:lstStyle/>
        <a:p>
          <a:endParaRPr lang="ru-RU"/>
        </a:p>
      </dgm:t>
    </dgm:pt>
    <dgm:pt modelId="{B64C6DC2-E203-49C6-A790-17D5CF639A25}" type="sibTrans" cxnId="{F9271FE5-202B-4FA5-B6AF-AB0A314CF631}">
      <dgm:prSet/>
      <dgm:spPr/>
      <dgm:t>
        <a:bodyPr/>
        <a:lstStyle/>
        <a:p>
          <a:endParaRPr lang="ru-RU"/>
        </a:p>
      </dgm:t>
    </dgm:pt>
    <dgm:pt modelId="{9FFD4A7D-1208-4C4E-9BFE-8D838AB79AA9}">
      <dgm:prSet/>
      <dgm:spPr/>
      <dgm:t>
        <a:bodyPr/>
        <a:lstStyle/>
        <a:p>
          <a:pPr algn="l"/>
          <a:r>
            <a:rPr lang="en-US" dirty="0" err="1" smtClean="0"/>
            <a:t>Пройдена</a:t>
          </a:r>
          <a:r>
            <a:rPr lang="en-US" dirty="0" smtClean="0"/>
            <a:t> </a:t>
          </a:r>
          <a:r>
            <a:rPr lang="en-US" dirty="0" err="1" smtClean="0"/>
            <a:t>аккредитация</a:t>
          </a:r>
          <a:r>
            <a:rPr lang="en-US" dirty="0" smtClean="0"/>
            <a:t> в </a:t>
          </a:r>
          <a:r>
            <a:rPr lang="en-US" dirty="0" err="1" smtClean="0"/>
            <a:t>Минкомсвязи</a:t>
          </a:r>
          <a:r>
            <a:rPr lang="en-US" dirty="0" smtClean="0"/>
            <a:t>. ГКУ ЛО “ОЭП” </a:t>
          </a:r>
          <a:r>
            <a:rPr lang="en-US" dirty="0" err="1" smtClean="0"/>
            <a:t>включен</a:t>
          </a:r>
          <a:r>
            <a:rPr lang="en-US" dirty="0" smtClean="0"/>
            <a:t> в </a:t>
          </a:r>
          <a:r>
            <a:rPr lang="en-US" dirty="0" err="1" smtClean="0"/>
            <a:t>перечень</a:t>
          </a:r>
          <a:r>
            <a:rPr lang="en-US" dirty="0" smtClean="0"/>
            <a:t> </a:t>
          </a:r>
          <a:r>
            <a:rPr lang="en-US" dirty="0" err="1" smtClean="0"/>
            <a:t>аккредитованных</a:t>
          </a:r>
          <a:r>
            <a:rPr lang="en-US" dirty="0" smtClean="0"/>
            <a:t> </a:t>
          </a:r>
          <a:r>
            <a:rPr lang="en-US" dirty="0" err="1" smtClean="0"/>
            <a:t>удостоверяющих</a:t>
          </a:r>
          <a:r>
            <a:rPr lang="en-US" dirty="0" smtClean="0"/>
            <a:t> </a:t>
          </a:r>
          <a:r>
            <a:rPr lang="en-US" dirty="0" err="1" smtClean="0"/>
            <a:t>центров</a:t>
          </a:r>
          <a:r>
            <a:rPr lang="en-US" dirty="0" smtClean="0"/>
            <a:t>.</a:t>
          </a:r>
          <a:endParaRPr lang="ru-RU" dirty="0"/>
        </a:p>
      </dgm:t>
    </dgm:pt>
    <dgm:pt modelId="{C8BA6B87-1088-4094-AB97-44C07FD5C65D}" type="parTrans" cxnId="{DE0DD7E3-E0C7-4C67-9D9D-0D6FBB83CC9F}">
      <dgm:prSet/>
      <dgm:spPr/>
      <dgm:t>
        <a:bodyPr/>
        <a:lstStyle/>
        <a:p>
          <a:endParaRPr lang="ru-RU"/>
        </a:p>
      </dgm:t>
    </dgm:pt>
    <dgm:pt modelId="{BEBD1C18-4012-4F8B-95C6-CE9986D9B8DA}" type="sibTrans" cxnId="{DE0DD7E3-E0C7-4C67-9D9D-0D6FBB83CC9F}">
      <dgm:prSet/>
      <dgm:spPr/>
      <dgm:t>
        <a:bodyPr/>
        <a:lstStyle/>
        <a:p>
          <a:endParaRPr lang="ru-RU"/>
        </a:p>
      </dgm:t>
    </dgm:pt>
    <dgm:pt modelId="{8BE5CF4F-3160-457F-84F9-272EFEC00B3A}">
      <dgm:prSet/>
      <dgm:spPr/>
      <dgm:t>
        <a:bodyPr/>
        <a:lstStyle/>
        <a:p>
          <a:pPr algn="l"/>
          <a:r>
            <a:rPr lang="en-US" dirty="0" smtClean="0"/>
            <a:t>В</a:t>
          </a:r>
          <a:r>
            <a:rPr lang="ru-RU" dirty="0" err="1" smtClean="0"/>
            <a:t>ыдан</a:t>
          </a:r>
          <a:r>
            <a:rPr lang="en-US" dirty="0" smtClean="0"/>
            <a:t>о</a:t>
          </a:r>
          <a:r>
            <a:rPr lang="ru-RU" dirty="0" smtClean="0"/>
            <a:t> более 300 сертификатов квалифицированной электронной подписи органам исполнительной власти Ленинградской области и подведомственным учреждениям</a:t>
          </a:r>
          <a:endParaRPr lang="ru-RU" dirty="0"/>
        </a:p>
      </dgm:t>
    </dgm:pt>
    <dgm:pt modelId="{5E9C0C21-E15A-4735-834C-E9FA93780C9E}" type="parTrans" cxnId="{98B4FE12-6FCB-4C68-8204-369365DDE15C}">
      <dgm:prSet/>
      <dgm:spPr/>
      <dgm:t>
        <a:bodyPr/>
        <a:lstStyle/>
        <a:p>
          <a:endParaRPr lang="ru-RU"/>
        </a:p>
      </dgm:t>
    </dgm:pt>
    <dgm:pt modelId="{D5F04C9B-8253-4213-A88D-9E50DA4E41E9}" type="sibTrans" cxnId="{98B4FE12-6FCB-4C68-8204-369365DDE15C}">
      <dgm:prSet/>
      <dgm:spPr/>
      <dgm:t>
        <a:bodyPr/>
        <a:lstStyle/>
        <a:p>
          <a:endParaRPr lang="ru-RU"/>
        </a:p>
      </dgm:t>
    </dgm:pt>
    <dgm:pt modelId="{B0C7E64A-56ED-4DA8-AB3B-6FA3CCA35C68}">
      <dgm:prSet/>
      <dgm:spPr/>
      <dgm:t>
        <a:bodyPr/>
        <a:lstStyle/>
        <a:p>
          <a:pPr algn="l"/>
          <a:r>
            <a:rPr lang="ru-RU" smtClean="0"/>
            <a:t>Установка и настройка криптошлюзов StoneGate FW/VPN</a:t>
          </a:r>
          <a:endParaRPr lang="ru-RU" dirty="0"/>
        </a:p>
      </dgm:t>
    </dgm:pt>
    <dgm:pt modelId="{03EBBCCC-C7F6-4417-A891-E841466B3F45}" type="parTrans" cxnId="{374F085E-3F47-4478-9680-96087A9F02B3}">
      <dgm:prSet/>
      <dgm:spPr/>
      <dgm:t>
        <a:bodyPr/>
        <a:lstStyle/>
        <a:p>
          <a:endParaRPr lang="ru-RU"/>
        </a:p>
      </dgm:t>
    </dgm:pt>
    <dgm:pt modelId="{609B6E86-0909-4DF8-A296-1BD8164B55FB}" type="sibTrans" cxnId="{374F085E-3F47-4478-9680-96087A9F02B3}">
      <dgm:prSet/>
      <dgm:spPr/>
      <dgm:t>
        <a:bodyPr/>
        <a:lstStyle/>
        <a:p>
          <a:endParaRPr lang="ru-RU"/>
        </a:p>
      </dgm:t>
    </dgm:pt>
    <dgm:pt modelId="{D301CC7C-B84B-44CF-B9C9-9DC47BA39E06}" type="pres">
      <dgm:prSet presAssocID="{44EEA0CD-4906-4521-82E6-07058E435D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76D008-DA70-41BA-98AA-0A970C087382}" type="pres">
      <dgm:prSet presAssocID="{D8ECE552-1458-4697-93CF-194EE7F62050}" presName="linNode" presStyleCnt="0"/>
      <dgm:spPr/>
    </dgm:pt>
    <dgm:pt modelId="{C279BED8-4B0C-44D9-A863-2172770FE2D5}" type="pres">
      <dgm:prSet presAssocID="{D8ECE552-1458-4697-93CF-194EE7F62050}" presName="parentText" presStyleLbl="node1" presStyleIdx="0" presStyleCnt="8" custScaleX="277778" custScaleY="74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D8B4-0923-4E5E-BE54-81C662704497}" type="pres">
      <dgm:prSet presAssocID="{C2105EFE-A917-43B9-9227-99E94B464811}" presName="sp" presStyleCnt="0"/>
      <dgm:spPr/>
    </dgm:pt>
    <dgm:pt modelId="{35EE368A-BEE3-4A0C-AEFC-94C44A17EB54}" type="pres">
      <dgm:prSet presAssocID="{B0C7E64A-56ED-4DA8-AB3B-6FA3CCA35C68}" presName="linNode" presStyleCnt="0"/>
      <dgm:spPr/>
    </dgm:pt>
    <dgm:pt modelId="{A8A6A29F-0C2E-4F09-BE1E-398D365F2504}" type="pres">
      <dgm:prSet presAssocID="{B0C7E64A-56ED-4DA8-AB3B-6FA3CCA35C68}" presName="parentText" presStyleLbl="node1" presStyleIdx="1" presStyleCnt="8" custScaleX="277778" custScaleY="70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AD50F-EBD1-4A74-B914-F9D9345BE337}" type="pres">
      <dgm:prSet presAssocID="{609B6E86-0909-4DF8-A296-1BD8164B55FB}" presName="sp" presStyleCnt="0"/>
      <dgm:spPr/>
    </dgm:pt>
    <dgm:pt modelId="{F914F5F3-BE14-4114-8E27-E484E9476C74}" type="pres">
      <dgm:prSet presAssocID="{C3D307D1-BA3C-470D-9ADE-1745B8342E6B}" presName="linNode" presStyleCnt="0"/>
      <dgm:spPr/>
    </dgm:pt>
    <dgm:pt modelId="{60511C1A-9C7A-4100-A696-DF0164926B92}" type="pres">
      <dgm:prSet presAssocID="{C3D307D1-BA3C-470D-9ADE-1745B8342E6B}" presName="parentText" presStyleLbl="node1" presStyleIdx="2" presStyleCnt="8" custScaleX="277778" custScaleY="848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88DEB-5914-4F94-AAC9-922032E904CC}" type="pres">
      <dgm:prSet presAssocID="{BD838C6A-D950-407C-984B-B0D5CB7E6FD2}" presName="sp" presStyleCnt="0"/>
      <dgm:spPr/>
    </dgm:pt>
    <dgm:pt modelId="{83B136AC-0ECE-44B6-AEEC-E1F98FA96A68}" type="pres">
      <dgm:prSet presAssocID="{653C6C5B-B2D6-4BAD-977E-14231236769B}" presName="linNode" presStyleCnt="0"/>
      <dgm:spPr/>
    </dgm:pt>
    <dgm:pt modelId="{81B56492-8D7F-49DE-AC31-1E0D3F8593B8}" type="pres">
      <dgm:prSet presAssocID="{653C6C5B-B2D6-4BAD-977E-14231236769B}" presName="parentText" presStyleLbl="node1" presStyleIdx="3" presStyleCnt="8" custScaleX="277778" custScaleY="805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115F8-6BD0-4376-B28B-6B0301A35E2E}" type="pres">
      <dgm:prSet presAssocID="{F3BE73C1-37A1-4136-892B-92641F7BBB34}" presName="sp" presStyleCnt="0"/>
      <dgm:spPr/>
    </dgm:pt>
    <dgm:pt modelId="{06A9EB30-E286-4C20-A227-CE3B6BAF5D12}" type="pres">
      <dgm:prSet presAssocID="{E24E5455-D03D-4C12-9514-1A86D6D00024}" presName="linNode" presStyleCnt="0"/>
      <dgm:spPr/>
    </dgm:pt>
    <dgm:pt modelId="{1EC23DAA-97F3-4ADE-BD28-2A4E23AE3E9A}" type="pres">
      <dgm:prSet presAssocID="{E24E5455-D03D-4C12-9514-1A86D6D00024}" presName="parentText" presStyleLbl="node1" presStyleIdx="4" presStyleCnt="8" custScaleX="277778" custScaleY="86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38242-39B7-4698-A3EA-DDEAA907419D}" type="pres">
      <dgm:prSet presAssocID="{E4C83D03-3908-47D6-9180-A71192262018}" presName="sp" presStyleCnt="0"/>
      <dgm:spPr/>
    </dgm:pt>
    <dgm:pt modelId="{94999D87-41F7-48F2-8909-21F20BC6E26D}" type="pres">
      <dgm:prSet presAssocID="{7C9B89BC-2DEC-40D9-A9DE-20E9FDC0EEB4}" presName="linNode" presStyleCnt="0"/>
      <dgm:spPr/>
    </dgm:pt>
    <dgm:pt modelId="{A454884A-7B2D-43E0-9649-C15C06AEB034}" type="pres">
      <dgm:prSet presAssocID="{7C9B89BC-2DEC-40D9-A9DE-20E9FDC0EEB4}" presName="parentText" presStyleLbl="node1" presStyleIdx="5" presStyleCnt="8" custScaleX="275544" custScaleY="412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A652B-21EA-4FD3-B310-EE6FA69EB42C}" type="pres">
      <dgm:prSet presAssocID="{B64C6DC2-E203-49C6-A790-17D5CF639A25}" presName="sp" presStyleCnt="0"/>
      <dgm:spPr/>
    </dgm:pt>
    <dgm:pt modelId="{5DA89237-0050-4DFD-B9BA-2DA6B95BCB04}" type="pres">
      <dgm:prSet presAssocID="{9FFD4A7D-1208-4C4E-9BFE-8D838AB79AA9}" presName="linNode" presStyleCnt="0"/>
      <dgm:spPr/>
    </dgm:pt>
    <dgm:pt modelId="{67DE40FA-15A2-40F5-80B1-F287960C5799}" type="pres">
      <dgm:prSet presAssocID="{9FFD4A7D-1208-4C4E-9BFE-8D838AB79AA9}" presName="parentText" presStyleLbl="node1" presStyleIdx="6" presStyleCnt="8" custScaleX="277778" custScaleY="825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2A217-8621-43F0-BFCE-E5A4B812DCDC}" type="pres">
      <dgm:prSet presAssocID="{BEBD1C18-4012-4F8B-95C6-CE9986D9B8DA}" presName="sp" presStyleCnt="0"/>
      <dgm:spPr/>
    </dgm:pt>
    <dgm:pt modelId="{F2D51008-244A-4D36-88D9-46D302F74BAF}" type="pres">
      <dgm:prSet presAssocID="{8BE5CF4F-3160-457F-84F9-272EFEC00B3A}" presName="linNode" presStyleCnt="0"/>
      <dgm:spPr/>
    </dgm:pt>
    <dgm:pt modelId="{20B5C54A-DA20-47DC-96DE-3A466FA8E354}" type="pres">
      <dgm:prSet presAssocID="{8BE5CF4F-3160-457F-84F9-272EFEC00B3A}" presName="parentText" presStyleLbl="node1" presStyleIdx="7" presStyleCnt="8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EF38D-1622-4829-BE73-2652CEA2A5E3}" srcId="{44EEA0CD-4906-4521-82E6-07058E435D56}" destId="{C3D307D1-BA3C-470D-9ADE-1745B8342E6B}" srcOrd="2" destOrd="0" parTransId="{99821CB4-8F5B-4410-B632-383FFD57AAFB}" sibTransId="{BD838C6A-D950-407C-984B-B0D5CB7E6FD2}"/>
    <dgm:cxn modelId="{98B4FE12-6FCB-4C68-8204-369365DDE15C}" srcId="{44EEA0CD-4906-4521-82E6-07058E435D56}" destId="{8BE5CF4F-3160-457F-84F9-272EFEC00B3A}" srcOrd="7" destOrd="0" parTransId="{5E9C0C21-E15A-4735-834C-E9FA93780C9E}" sibTransId="{D5F04C9B-8253-4213-A88D-9E50DA4E41E9}"/>
    <dgm:cxn modelId="{DE0DD7E3-E0C7-4C67-9D9D-0D6FBB83CC9F}" srcId="{44EEA0CD-4906-4521-82E6-07058E435D56}" destId="{9FFD4A7D-1208-4C4E-9BFE-8D838AB79AA9}" srcOrd="6" destOrd="0" parTransId="{C8BA6B87-1088-4094-AB97-44C07FD5C65D}" sibTransId="{BEBD1C18-4012-4F8B-95C6-CE9986D9B8DA}"/>
    <dgm:cxn modelId="{F9271FE5-202B-4FA5-B6AF-AB0A314CF631}" srcId="{44EEA0CD-4906-4521-82E6-07058E435D56}" destId="{7C9B89BC-2DEC-40D9-A9DE-20E9FDC0EEB4}" srcOrd="5" destOrd="0" parTransId="{93953999-8075-4126-8108-7A82862750F4}" sibTransId="{B64C6DC2-E203-49C6-A790-17D5CF639A25}"/>
    <dgm:cxn modelId="{320A9BA4-FCF5-4CAF-8B52-8C137E8E5B36}" srcId="{44EEA0CD-4906-4521-82E6-07058E435D56}" destId="{D8ECE552-1458-4697-93CF-194EE7F62050}" srcOrd="0" destOrd="0" parTransId="{4960532B-2DFF-4810-828D-4957901F0C8F}" sibTransId="{C2105EFE-A917-43B9-9227-99E94B464811}"/>
    <dgm:cxn modelId="{49280870-9AF9-4DD4-89E4-28B5884A800C}" type="presOf" srcId="{C3D307D1-BA3C-470D-9ADE-1745B8342E6B}" destId="{60511C1A-9C7A-4100-A696-DF0164926B92}" srcOrd="0" destOrd="0" presId="urn:microsoft.com/office/officeart/2005/8/layout/vList5"/>
    <dgm:cxn modelId="{87A225B2-5FDF-4191-92AE-81E56A60AED2}" type="presOf" srcId="{8BE5CF4F-3160-457F-84F9-272EFEC00B3A}" destId="{20B5C54A-DA20-47DC-96DE-3A466FA8E354}" srcOrd="0" destOrd="0" presId="urn:microsoft.com/office/officeart/2005/8/layout/vList5"/>
    <dgm:cxn modelId="{7AD84A44-BA59-4E9D-943B-582DB1B9EE35}" type="presOf" srcId="{9FFD4A7D-1208-4C4E-9BFE-8D838AB79AA9}" destId="{67DE40FA-15A2-40F5-80B1-F287960C5799}" srcOrd="0" destOrd="0" presId="urn:microsoft.com/office/officeart/2005/8/layout/vList5"/>
    <dgm:cxn modelId="{86306723-CE6B-4CD3-AAC7-7C2349491006}" type="presOf" srcId="{653C6C5B-B2D6-4BAD-977E-14231236769B}" destId="{81B56492-8D7F-49DE-AC31-1E0D3F8593B8}" srcOrd="0" destOrd="0" presId="urn:microsoft.com/office/officeart/2005/8/layout/vList5"/>
    <dgm:cxn modelId="{81923B76-517B-4C07-BABA-04790E99B2E2}" srcId="{44EEA0CD-4906-4521-82E6-07058E435D56}" destId="{E24E5455-D03D-4C12-9514-1A86D6D00024}" srcOrd="4" destOrd="0" parTransId="{DC21C13A-7554-447D-8B41-9778859379D9}" sibTransId="{E4C83D03-3908-47D6-9180-A71192262018}"/>
    <dgm:cxn modelId="{759C2ACF-A714-4B62-B995-AA5FB77B9047}" srcId="{44EEA0CD-4906-4521-82E6-07058E435D56}" destId="{653C6C5B-B2D6-4BAD-977E-14231236769B}" srcOrd="3" destOrd="0" parTransId="{AF48CAF9-BE48-4E32-ABBD-1B394206FB05}" sibTransId="{F3BE73C1-37A1-4136-892B-92641F7BBB34}"/>
    <dgm:cxn modelId="{8BCE0165-AE2F-4DD7-BE8C-9D9E65AECA33}" type="presOf" srcId="{7C9B89BC-2DEC-40D9-A9DE-20E9FDC0EEB4}" destId="{A454884A-7B2D-43E0-9649-C15C06AEB034}" srcOrd="0" destOrd="0" presId="urn:microsoft.com/office/officeart/2005/8/layout/vList5"/>
    <dgm:cxn modelId="{711B38F8-9766-409F-8BAD-09BDEA9C7C51}" type="presOf" srcId="{44EEA0CD-4906-4521-82E6-07058E435D56}" destId="{D301CC7C-B84B-44CF-B9C9-9DC47BA39E06}" srcOrd="0" destOrd="0" presId="urn:microsoft.com/office/officeart/2005/8/layout/vList5"/>
    <dgm:cxn modelId="{D8E80DD4-E4A6-4716-895C-EF5B52A37D26}" type="presOf" srcId="{E24E5455-D03D-4C12-9514-1A86D6D00024}" destId="{1EC23DAA-97F3-4ADE-BD28-2A4E23AE3E9A}" srcOrd="0" destOrd="0" presId="urn:microsoft.com/office/officeart/2005/8/layout/vList5"/>
    <dgm:cxn modelId="{6AEB966E-00F3-412D-B305-8DF79C54AC25}" type="presOf" srcId="{B0C7E64A-56ED-4DA8-AB3B-6FA3CCA35C68}" destId="{A8A6A29F-0C2E-4F09-BE1E-398D365F2504}" srcOrd="0" destOrd="0" presId="urn:microsoft.com/office/officeart/2005/8/layout/vList5"/>
    <dgm:cxn modelId="{B1EB7C18-2E64-41BF-94BF-38CF5DB5C581}" type="presOf" srcId="{D8ECE552-1458-4697-93CF-194EE7F62050}" destId="{C279BED8-4B0C-44D9-A863-2172770FE2D5}" srcOrd="0" destOrd="0" presId="urn:microsoft.com/office/officeart/2005/8/layout/vList5"/>
    <dgm:cxn modelId="{374F085E-3F47-4478-9680-96087A9F02B3}" srcId="{44EEA0CD-4906-4521-82E6-07058E435D56}" destId="{B0C7E64A-56ED-4DA8-AB3B-6FA3CCA35C68}" srcOrd="1" destOrd="0" parTransId="{03EBBCCC-C7F6-4417-A891-E841466B3F45}" sibTransId="{609B6E86-0909-4DF8-A296-1BD8164B55FB}"/>
    <dgm:cxn modelId="{1FA39EC3-447B-4EF8-B104-5B1AEB157E11}" type="presParOf" srcId="{D301CC7C-B84B-44CF-B9C9-9DC47BA39E06}" destId="{F376D008-DA70-41BA-98AA-0A970C087382}" srcOrd="0" destOrd="0" presId="urn:microsoft.com/office/officeart/2005/8/layout/vList5"/>
    <dgm:cxn modelId="{AAC4DC18-AE1B-4EDC-951C-BD1313699BC4}" type="presParOf" srcId="{F376D008-DA70-41BA-98AA-0A970C087382}" destId="{C279BED8-4B0C-44D9-A863-2172770FE2D5}" srcOrd="0" destOrd="0" presId="urn:microsoft.com/office/officeart/2005/8/layout/vList5"/>
    <dgm:cxn modelId="{6058E1A7-25DA-4975-ABF1-9DE1914E9531}" type="presParOf" srcId="{D301CC7C-B84B-44CF-B9C9-9DC47BA39E06}" destId="{4F5FD8B4-0923-4E5E-BE54-81C662704497}" srcOrd="1" destOrd="0" presId="urn:microsoft.com/office/officeart/2005/8/layout/vList5"/>
    <dgm:cxn modelId="{F1461DAA-E0F5-4709-B838-9FFA16BED7AB}" type="presParOf" srcId="{D301CC7C-B84B-44CF-B9C9-9DC47BA39E06}" destId="{35EE368A-BEE3-4A0C-AEFC-94C44A17EB54}" srcOrd="2" destOrd="0" presId="urn:microsoft.com/office/officeart/2005/8/layout/vList5"/>
    <dgm:cxn modelId="{19A9CD75-BC56-4765-A66A-58F83B665DBC}" type="presParOf" srcId="{35EE368A-BEE3-4A0C-AEFC-94C44A17EB54}" destId="{A8A6A29F-0C2E-4F09-BE1E-398D365F2504}" srcOrd="0" destOrd="0" presId="urn:microsoft.com/office/officeart/2005/8/layout/vList5"/>
    <dgm:cxn modelId="{BDC2C0CF-FE88-4D69-B62B-6E31EE1107DA}" type="presParOf" srcId="{D301CC7C-B84B-44CF-B9C9-9DC47BA39E06}" destId="{E12AD50F-EBD1-4A74-B914-F9D9345BE337}" srcOrd="3" destOrd="0" presId="urn:microsoft.com/office/officeart/2005/8/layout/vList5"/>
    <dgm:cxn modelId="{834BD62C-4629-4B66-B728-4F59D28CBF21}" type="presParOf" srcId="{D301CC7C-B84B-44CF-B9C9-9DC47BA39E06}" destId="{F914F5F3-BE14-4114-8E27-E484E9476C74}" srcOrd="4" destOrd="0" presId="urn:microsoft.com/office/officeart/2005/8/layout/vList5"/>
    <dgm:cxn modelId="{D2B5617C-2AED-41C9-9B0C-9CBE124FB109}" type="presParOf" srcId="{F914F5F3-BE14-4114-8E27-E484E9476C74}" destId="{60511C1A-9C7A-4100-A696-DF0164926B92}" srcOrd="0" destOrd="0" presId="urn:microsoft.com/office/officeart/2005/8/layout/vList5"/>
    <dgm:cxn modelId="{C0F6FBAB-EFA8-491B-B375-BA72A890471B}" type="presParOf" srcId="{D301CC7C-B84B-44CF-B9C9-9DC47BA39E06}" destId="{D2C88DEB-5914-4F94-AAC9-922032E904CC}" srcOrd="5" destOrd="0" presId="urn:microsoft.com/office/officeart/2005/8/layout/vList5"/>
    <dgm:cxn modelId="{30B948D8-ECFF-44E3-A5E9-C591FBC678CC}" type="presParOf" srcId="{D301CC7C-B84B-44CF-B9C9-9DC47BA39E06}" destId="{83B136AC-0ECE-44B6-AEEC-E1F98FA96A68}" srcOrd="6" destOrd="0" presId="urn:microsoft.com/office/officeart/2005/8/layout/vList5"/>
    <dgm:cxn modelId="{296947AD-E155-49D2-B057-70B44EFF0992}" type="presParOf" srcId="{83B136AC-0ECE-44B6-AEEC-E1F98FA96A68}" destId="{81B56492-8D7F-49DE-AC31-1E0D3F8593B8}" srcOrd="0" destOrd="0" presId="urn:microsoft.com/office/officeart/2005/8/layout/vList5"/>
    <dgm:cxn modelId="{CB3A5984-0C18-4953-90D3-92BB312E5539}" type="presParOf" srcId="{D301CC7C-B84B-44CF-B9C9-9DC47BA39E06}" destId="{3E7115F8-6BD0-4376-B28B-6B0301A35E2E}" srcOrd="7" destOrd="0" presId="urn:microsoft.com/office/officeart/2005/8/layout/vList5"/>
    <dgm:cxn modelId="{F9FDBECC-2ED3-4936-8FAB-041F79CF4A79}" type="presParOf" srcId="{D301CC7C-B84B-44CF-B9C9-9DC47BA39E06}" destId="{06A9EB30-E286-4C20-A227-CE3B6BAF5D12}" srcOrd="8" destOrd="0" presId="urn:microsoft.com/office/officeart/2005/8/layout/vList5"/>
    <dgm:cxn modelId="{84ED2000-6CD2-43D5-BA5F-1D4853AD674C}" type="presParOf" srcId="{06A9EB30-E286-4C20-A227-CE3B6BAF5D12}" destId="{1EC23DAA-97F3-4ADE-BD28-2A4E23AE3E9A}" srcOrd="0" destOrd="0" presId="urn:microsoft.com/office/officeart/2005/8/layout/vList5"/>
    <dgm:cxn modelId="{E66EF34B-0652-4C5F-8442-A0B69CC22AD8}" type="presParOf" srcId="{D301CC7C-B84B-44CF-B9C9-9DC47BA39E06}" destId="{93D38242-39B7-4698-A3EA-DDEAA907419D}" srcOrd="9" destOrd="0" presId="urn:microsoft.com/office/officeart/2005/8/layout/vList5"/>
    <dgm:cxn modelId="{BCEC7428-7563-4F81-B3E4-5657C5A8AB6D}" type="presParOf" srcId="{D301CC7C-B84B-44CF-B9C9-9DC47BA39E06}" destId="{94999D87-41F7-48F2-8909-21F20BC6E26D}" srcOrd="10" destOrd="0" presId="urn:microsoft.com/office/officeart/2005/8/layout/vList5"/>
    <dgm:cxn modelId="{D056871B-9119-4B68-B137-2191DA56F042}" type="presParOf" srcId="{94999D87-41F7-48F2-8909-21F20BC6E26D}" destId="{A454884A-7B2D-43E0-9649-C15C06AEB034}" srcOrd="0" destOrd="0" presId="urn:microsoft.com/office/officeart/2005/8/layout/vList5"/>
    <dgm:cxn modelId="{90C3360A-FB48-4C50-AA99-032D0FAB7A66}" type="presParOf" srcId="{D301CC7C-B84B-44CF-B9C9-9DC47BA39E06}" destId="{75CA652B-21EA-4FD3-B310-EE6FA69EB42C}" srcOrd="11" destOrd="0" presId="urn:microsoft.com/office/officeart/2005/8/layout/vList5"/>
    <dgm:cxn modelId="{83C02E27-4C36-42AC-8E23-17DAFDD3B79B}" type="presParOf" srcId="{D301CC7C-B84B-44CF-B9C9-9DC47BA39E06}" destId="{5DA89237-0050-4DFD-B9BA-2DA6B95BCB04}" srcOrd="12" destOrd="0" presId="urn:microsoft.com/office/officeart/2005/8/layout/vList5"/>
    <dgm:cxn modelId="{BF6EF59A-DD66-4607-AC82-9C31B18D5DB2}" type="presParOf" srcId="{5DA89237-0050-4DFD-B9BA-2DA6B95BCB04}" destId="{67DE40FA-15A2-40F5-80B1-F287960C5799}" srcOrd="0" destOrd="0" presId="urn:microsoft.com/office/officeart/2005/8/layout/vList5"/>
    <dgm:cxn modelId="{3720DD6E-06B1-4BF5-B6D1-6DB293CB92E6}" type="presParOf" srcId="{D301CC7C-B84B-44CF-B9C9-9DC47BA39E06}" destId="{75F2A217-8621-43F0-BFCE-E5A4B812DCDC}" srcOrd="13" destOrd="0" presId="urn:microsoft.com/office/officeart/2005/8/layout/vList5"/>
    <dgm:cxn modelId="{5992C81B-EA24-4BDA-8EB8-6A2BA4E87672}" type="presParOf" srcId="{D301CC7C-B84B-44CF-B9C9-9DC47BA39E06}" destId="{F2D51008-244A-4D36-88D9-46D302F74BAF}" srcOrd="14" destOrd="0" presId="urn:microsoft.com/office/officeart/2005/8/layout/vList5"/>
    <dgm:cxn modelId="{168AD70B-E239-4279-BC7E-209C795A0416}" type="presParOf" srcId="{F2D51008-244A-4D36-88D9-46D302F74BAF}" destId="{20B5C54A-DA20-47DC-96DE-3A466FA8E354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DC784-32B5-4038-BDEA-F2B2798DFF69}">
      <dsp:nvSpPr>
        <dsp:cNvPr id="0" name=""/>
        <dsp:cNvSpPr/>
      </dsp:nvSpPr>
      <dsp:spPr>
        <a:xfrm rot="5400000">
          <a:off x="4857091" y="-2001748"/>
          <a:ext cx="1453527" cy="54570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АИС “</a:t>
          </a:r>
          <a:r>
            <a:rPr lang="en-US" sz="1200" kern="1200" dirty="0" err="1" smtClean="0"/>
            <a:t>Ме</a:t>
          </a:r>
          <a:r>
            <a:rPr lang="ru-RU" sz="1200" kern="1200" dirty="0" smtClean="0"/>
            <a:t>ж</a:t>
          </a:r>
          <a:r>
            <a:rPr lang="en-US" sz="1200" kern="1200" dirty="0" err="1" smtClean="0"/>
            <a:t>вед</a:t>
          </a:r>
          <a:r>
            <a:rPr lang="en-US" sz="1200" kern="1200" dirty="0" smtClean="0"/>
            <a:t> ЛО”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АИС МФЦ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Подси</a:t>
          </a:r>
          <a:r>
            <a:rPr lang="ru-RU" sz="1200" kern="1200" dirty="0" smtClean="0"/>
            <a:t>с</a:t>
          </a:r>
          <a:r>
            <a:rPr lang="en-US" sz="1200" kern="1200" dirty="0" err="1" smtClean="0"/>
            <a:t>тема</a:t>
          </a:r>
          <a:r>
            <a:rPr lang="en-US" sz="1200" kern="1200" dirty="0" smtClean="0"/>
            <a:t> “Электронная приемная”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Реестр ИС и ИР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Единая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адресная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система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Реестр государственных </a:t>
          </a:r>
          <a:r>
            <a:rPr lang="en-US" sz="1200" kern="1200" dirty="0" err="1" smtClean="0"/>
            <a:t>услуг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Ведомственные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информационные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системы</a:t>
          </a:r>
          <a:endParaRPr lang="ru-RU" sz="1200" kern="1200" dirty="0"/>
        </a:p>
      </dsp:txBody>
      <dsp:txXfrm rot="-5400000">
        <a:off x="2855343" y="70955"/>
        <a:ext cx="5386069" cy="1311617"/>
      </dsp:txXfrm>
    </dsp:sp>
    <dsp:sp modelId="{CC4F3150-645F-4840-9657-46C9C4209207}">
      <dsp:nvSpPr>
        <dsp:cNvPr id="0" name=""/>
        <dsp:cNvSpPr/>
      </dsp:nvSpPr>
      <dsp:spPr>
        <a:xfrm>
          <a:off x="75" y="8986"/>
          <a:ext cx="2874513" cy="1436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Создание</a:t>
          </a:r>
          <a:r>
            <a:rPr lang="en-US" sz="1800" kern="1200" dirty="0" smtClean="0"/>
            <a:t> и </a:t>
          </a:r>
          <a:r>
            <a:rPr lang="en-US" sz="1800" kern="1200" dirty="0" err="1" smtClean="0"/>
            <a:t>сопровождение</a:t>
          </a:r>
          <a:r>
            <a:rPr lang="en-US" sz="1800" kern="1200" dirty="0" smtClean="0"/>
            <a:t> ИС в </a:t>
          </a:r>
          <a:r>
            <a:rPr lang="en-US" sz="1800" kern="1200" dirty="0" err="1" smtClean="0"/>
            <a:t>сфере</a:t>
          </a:r>
          <a:r>
            <a:rPr lang="en-US" sz="1800" kern="1200" dirty="0" smtClean="0"/>
            <a:t> “</a:t>
          </a:r>
          <a:r>
            <a:rPr lang="en-US" sz="1800" kern="1200" dirty="0" err="1" smtClean="0"/>
            <a:t>электронного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правительства</a:t>
          </a:r>
          <a:r>
            <a:rPr lang="en-US" sz="1800" kern="1200" dirty="0" smtClean="0"/>
            <a:t>”</a:t>
          </a:r>
          <a:endParaRPr lang="ru-RU" sz="1800" kern="1200" dirty="0"/>
        </a:p>
      </dsp:txBody>
      <dsp:txXfrm>
        <a:off x="70190" y="79101"/>
        <a:ext cx="2734283" cy="1296083"/>
      </dsp:txXfrm>
    </dsp:sp>
    <dsp:sp modelId="{5527842A-85B1-4CBE-A719-0E39E7CC48F4}">
      <dsp:nvSpPr>
        <dsp:cNvPr id="0" name=""/>
        <dsp:cNvSpPr/>
      </dsp:nvSpPr>
      <dsp:spPr>
        <a:xfrm rot="5400000">
          <a:off x="4938806" y="-525025"/>
          <a:ext cx="1355307" cy="54727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Прием</a:t>
          </a:r>
          <a:r>
            <a:rPr lang="en-US" sz="1200" kern="1200" dirty="0" smtClean="0"/>
            <a:t> и </a:t>
          </a:r>
          <a:r>
            <a:rPr lang="en-US" sz="1200" kern="1200" dirty="0" err="1" smtClean="0"/>
            <a:t>исполнение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заявок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на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обслуживание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компьютерного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оборудования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Обеспечение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проведения</a:t>
          </a:r>
          <a:r>
            <a:rPr lang="en-US" sz="1200" kern="1200" dirty="0" smtClean="0"/>
            <a:t> ВКС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Сопровождение</a:t>
          </a:r>
          <a:r>
            <a:rPr lang="en-US" sz="1200" kern="1200" dirty="0" smtClean="0"/>
            <a:t> ЦОД 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 rot="-5400000">
        <a:off x="2880069" y="1599873"/>
        <a:ext cx="5406622" cy="1222985"/>
      </dsp:txXfrm>
    </dsp:sp>
    <dsp:sp modelId="{F60E6248-D980-43F4-A715-306262BE103C}">
      <dsp:nvSpPr>
        <dsp:cNvPr id="0" name=""/>
        <dsp:cNvSpPr/>
      </dsp:nvSpPr>
      <dsp:spPr>
        <a:xfrm>
          <a:off x="75" y="1509371"/>
          <a:ext cx="2879992" cy="1403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Обслуживание компьютерного и телекоммуникационного оборудования ОИВ ЛО</a:t>
          </a:r>
          <a:endParaRPr lang="ru-RU" sz="1800" kern="1200" dirty="0"/>
        </a:p>
      </dsp:txBody>
      <dsp:txXfrm>
        <a:off x="68612" y="1577908"/>
        <a:ext cx="2742918" cy="1266915"/>
      </dsp:txXfrm>
    </dsp:sp>
    <dsp:sp modelId="{949D2F87-74F3-46DB-9332-0BF997851C92}">
      <dsp:nvSpPr>
        <dsp:cNvPr id="0" name=""/>
        <dsp:cNvSpPr/>
      </dsp:nvSpPr>
      <dsp:spPr>
        <a:xfrm rot="5400000">
          <a:off x="4985017" y="889488"/>
          <a:ext cx="1255577" cy="54727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</a:t>
          </a:r>
          <a:r>
            <a:rPr lang="ru-RU" sz="1200" kern="1200" dirty="0" err="1" smtClean="0"/>
            <a:t>Настро</a:t>
          </a:r>
          <a:r>
            <a:rPr lang="en-US" sz="1200" kern="1200" dirty="0" err="1" smtClean="0"/>
            <a:t>йка</a:t>
          </a:r>
          <a:r>
            <a:rPr lang="ru-RU" sz="1200" kern="1200" dirty="0" smtClean="0"/>
            <a:t> рабочих мест сотрудников ОИВ и ОМСУ ЛО для подключения к ЕСПД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К</a:t>
          </a:r>
          <a:r>
            <a:rPr lang="ru-RU" sz="1200" kern="1200" dirty="0" err="1" smtClean="0"/>
            <a:t>онсультационная</a:t>
          </a:r>
          <a:r>
            <a:rPr lang="ru-RU" sz="1200" kern="1200" dirty="0" smtClean="0"/>
            <a:t> поддержка пользователей по вопросам подключения к ЕСПД через Интернет посредством “</a:t>
          </a:r>
          <a:r>
            <a:rPr lang="ru-RU" sz="1200" kern="1200" dirty="0" err="1" smtClean="0"/>
            <a:t>StoneGate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IPsec</a:t>
          </a:r>
          <a:r>
            <a:rPr lang="ru-RU" sz="1200" kern="1200" dirty="0" smtClean="0"/>
            <a:t> VPN </a:t>
          </a:r>
          <a:r>
            <a:rPr lang="ru-RU" sz="1200" kern="1200" dirty="0" err="1" smtClean="0"/>
            <a:t>client</a:t>
          </a:r>
          <a:r>
            <a:rPr lang="ru-RU" sz="1200" kern="1200" dirty="0" smtClean="0"/>
            <a:t>” ;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</a:t>
          </a:r>
          <a:r>
            <a:rPr lang="en-US" sz="1200" kern="1200" dirty="0" err="1" smtClean="0"/>
            <a:t>Выдача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сертификатов</a:t>
          </a:r>
          <a:r>
            <a:rPr lang="en-US" sz="1200" kern="1200" dirty="0" smtClean="0"/>
            <a:t> ЭП </a:t>
          </a:r>
          <a:r>
            <a:rPr lang="en-US" sz="1200" kern="1200" dirty="0" err="1" smtClean="0"/>
            <a:t>для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доступа</a:t>
          </a:r>
          <a:r>
            <a:rPr lang="en-US" sz="1200" kern="1200" dirty="0" smtClean="0"/>
            <a:t> к ЕСПД</a:t>
          </a:r>
          <a:endParaRPr lang="ru-RU" sz="1200" kern="1200" dirty="0"/>
        </a:p>
      </dsp:txBody>
      <dsp:txXfrm rot="-5400000">
        <a:off x="2876414" y="3059383"/>
        <a:ext cx="5411491" cy="1132993"/>
      </dsp:txXfrm>
    </dsp:sp>
    <dsp:sp modelId="{6AE198E2-6A4D-4F4B-B14B-3F86ABC23236}">
      <dsp:nvSpPr>
        <dsp:cNvPr id="0" name=""/>
        <dsp:cNvSpPr/>
      </dsp:nvSpPr>
      <dsp:spPr>
        <a:xfrm>
          <a:off x="75" y="2968825"/>
          <a:ext cx="2879992" cy="1403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Единая сеть передачи данных</a:t>
          </a:r>
          <a:endParaRPr lang="ru-RU" sz="1800" kern="1200" dirty="0"/>
        </a:p>
      </dsp:txBody>
      <dsp:txXfrm>
        <a:off x="68612" y="3037362"/>
        <a:ext cx="2742918" cy="1266915"/>
      </dsp:txXfrm>
    </dsp:sp>
    <dsp:sp modelId="{E7E8EC76-4820-4D03-B235-3C407738CA66}">
      <dsp:nvSpPr>
        <dsp:cNvPr id="0" name=""/>
        <dsp:cNvSpPr/>
      </dsp:nvSpPr>
      <dsp:spPr>
        <a:xfrm rot="5400000">
          <a:off x="4952010" y="2397201"/>
          <a:ext cx="1322268" cy="5466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Прохождение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аккредитации</a:t>
          </a:r>
          <a:r>
            <a:rPr lang="en-US" sz="1200" kern="1200" dirty="0" smtClean="0"/>
            <a:t> в </a:t>
          </a:r>
          <a:r>
            <a:rPr lang="en-US" sz="1200" kern="1200" dirty="0" err="1" smtClean="0"/>
            <a:t>Минкомсвязи</a:t>
          </a: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err="1" smtClean="0"/>
            <a:t>Выдача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квалифицированных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сертификатов</a:t>
          </a:r>
          <a:r>
            <a:rPr lang="en-US" sz="1200" kern="1200" dirty="0" smtClean="0"/>
            <a:t> ЭП</a:t>
          </a:r>
          <a:endParaRPr lang="ru-RU" sz="1200" kern="1200" dirty="0"/>
        </a:p>
      </dsp:txBody>
      <dsp:txXfrm rot="-5400000">
        <a:off x="2880072" y="4533687"/>
        <a:ext cx="5401596" cy="1193172"/>
      </dsp:txXfrm>
    </dsp:sp>
    <dsp:sp modelId="{E35E9910-FFEB-4894-85E6-2892B9446EE8}">
      <dsp:nvSpPr>
        <dsp:cNvPr id="0" name=""/>
        <dsp:cNvSpPr/>
      </dsp:nvSpPr>
      <dsp:spPr>
        <a:xfrm>
          <a:off x="75" y="4428278"/>
          <a:ext cx="2879996" cy="1403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Удостоверяющий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центр</a:t>
          </a:r>
          <a:endParaRPr lang="ru-RU" sz="1700" kern="1200" dirty="0"/>
        </a:p>
      </dsp:txBody>
      <dsp:txXfrm>
        <a:off x="68612" y="4496815"/>
        <a:ext cx="2742922" cy="1266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07BB7-79F6-4F1C-89BE-C07092E114DB}">
      <dsp:nvSpPr>
        <dsp:cNvPr id="0" name=""/>
        <dsp:cNvSpPr/>
      </dsp:nvSpPr>
      <dsp:spPr>
        <a:xfrm>
          <a:off x="0" y="0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Поддержание в актуальном состоянии Автоматизированной информационной системы «Межвед ЛО»</a:t>
          </a:r>
          <a:endParaRPr lang="ru-RU" sz="1400" kern="1200" baseline="0" dirty="0"/>
        </a:p>
      </dsp:txBody>
      <dsp:txXfrm>
        <a:off x="31542" y="31542"/>
        <a:ext cx="8281693" cy="583049"/>
      </dsp:txXfrm>
    </dsp:sp>
    <dsp:sp modelId="{AE76BB38-9B15-4F9E-8E0E-4B1BA4D1B237}">
      <dsp:nvSpPr>
        <dsp:cNvPr id="0" name=""/>
        <dsp:cNvSpPr/>
      </dsp:nvSpPr>
      <dsp:spPr>
        <a:xfrm>
          <a:off x="4075" y="650009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Ведение мониторинга доступности сервисов ф-сведений. На настоящий момент обеспечивается доступ к 40 сервисам</a:t>
          </a:r>
          <a:endParaRPr lang="ru-RU" sz="1400" kern="1200" baseline="0" dirty="0"/>
        </a:p>
      </dsp:txBody>
      <dsp:txXfrm>
        <a:off x="35617" y="681551"/>
        <a:ext cx="8281693" cy="583049"/>
      </dsp:txXfrm>
    </dsp:sp>
    <dsp:sp modelId="{B42A31F7-C027-4FDC-8996-72CF95381B28}">
      <dsp:nvSpPr>
        <dsp:cNvPr id="0" name=""/>
        <dsp:cNvSpPr/>
      </dsp:nvSpPr>
      <dsp:spPr>
        <a:xfrm>
          <a:off x="4075" y="1297758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Консультирование пользователей по настройке компонентов, необходимых для работы АИС «Межвед ЛО». 2000 сотрудников ОИВ и ОМСУ</a:t>
          </a:r>
          <a:endParaRPr lang="ru-RU" sz="1400" kern="1200" baseline="0" dirty="0"/>
        </a:p>
      </dsp:txBody>
      <dsp:txXfrm>
        <a:off x="35617" y="1329300"/>
        <a:ext cx="8281693" cy="583049"/>
      </dsp:txXfrm>
    </dsp:sp>
    <dsp:sp modelId="{00FF2C8D-4E30-45EB-AE59-2956127199FE}">
      <dsp:nvSpPr>
        <dsp:cNvPr id="0" name=""/>
        <dsp:cNvSpPr/>
      </dsp:nvSpPr>
      <dsp:spPr>
        <a:xfrm>
          <a:off x="4075" y="1945507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Обучение и оказание методической помощи пользователям АИС «Межвед ЛО»</a:t>
          </a:r>
          <a:endParaRPr lang="ru-RU" sz="1400" kern="1200" baseline="0" dirty="0"/>
        </a:p>
      </dsp:txBody>
      <dsp:txXfrm>
        <a:off x="35617" y="1977049"/>
        <a:ext cx="8281693" cy="583049"/>
      </dsp:txXfrm>
    </dsp:sp>
    <dsp:sp modelId="{957CF471-044B-4730-879B-660426D1B9D1}">
      <dsp:nvSpPr>
        <dsp:cNvPr id="0" name=""/>
        <dsp:cNvSpPr/>
      </dsp:nvSpPr>
      <dsp:spPr>
        <a:xfrm>
          <a:off x="4075" y="2593257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Регистрация администраторов начислений в ГИС ГМП, оказание методической помощи по вопросам взаимодействия с ГИС ГМП</a:t>
          </a:r>
          <a:endParaRPr lang="ru-RU" sz="1400" kern="1200" baseline="0" dirty="0"/>
        </a:p>
      </dsp:txBody>
      <dsp:txXfrm>
        <a:off x="35617" y="2624799"/>
        <a:ext cx="8281693" cy="583049"/>
      </dsp:txXfrm>
    </dsp:sp>
    <dsp:sp modelId="{EFE8FB65-850E-4889-BDF4-D1E03C60E8E2}">
      <dsp:nvSpPr>
        <dsp:cNvPr id="0" name=""/>
        <dsp:cNvSpPr/>
      </dsp:nvSpPr>
      <dsp:spPr>
        <a:xfrm>
          <a:off x="4075" y="3241006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Регистрация пользователей в АИС «Межвед ЛО» и выдача логинов и паролей для доступа в систему (зарегистрировано более 1000 пользователей)</a:t>
          </a:r>
          <a:endParaRPr lang="ru-RU" sz="1400" kern="1200" baseline="0" dirty="0"/>
        </a:p>
      </dsp:txBody>
      <dsp:txXfrm>
        <a:off x="35617" y="3272548"/>
        <a:ext cx="8281693" cy="583049"/>
      </dsp:txXfrm>
    </dsp:sp>
    <dsp:sp modelId="{DB1A8B18-CA4B-4D67-9E8A-EEC1C3CDDC4A}">
      <dsp:nvSpPr>
        <dsp:cNvPr id="0" name=""/>
        <dsp:cNvSpPr/>
      </dsp:nvSpPr>
      <dsp:spPr>
        <a:xfrm>
          <a:off x="0" y="3888432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Взаимодействие со службой тех. поддержки ОАО «Ростелеком» и со службами тех. поддержки ФОИВ по принадлежности сервисов (ФНС, ФСС, ПФР, МЧС, Минобразования, ФМС, </a:t>
          </a:r>
          <a:r>
            <a:rPr lang="ru-RU" sz="1400" kern="1200" baseline="0" dirty="0" err="1" smtClean="0"/>
            <a:t>Роспотребнадзор</a:t>
          </a:r>
          <a:r>
            <a:rPr lang="ru-RU" sz="1400" kern="1200" baseline="0" dirty="0" smtClean="0"/>
            <a:t>, </a:t>
          </a:r>
          <a:r>
            <a:rPr lang="ru-RU" sz="1400" kern="1200" baseline="0" dirty="0" err="1" smtClean="0"/>
            <a:t>РосРеестр</a:t>
          </a:r>
          <a:r>
            <a:rPr lang="ru-RU" sz="1400" kern="1200" baseline="0" dirty="0" smtClean="0"/>
            <a:t>)</a:t>
          </a:r>
          <a:endParaRPr lang="ru-RU" sz="1400" kern="1200" baseline="0" dirty="0"/>
        </a:p>
      </dsp:txBody>
      <dsp:txXfrm>
        <a:off x="31542" y="3919974"/>
        <a:ext cx="8281693" cy="583049"/>
      </dsp:txXfrm>
    </dsp:sp>
    <dsp:sp modelId="{7BF7A2AD-1714-4BE3-806A-CD730FA3950F}">
      <dsp:nvSpPr>
        <dsp:cNvPr id="0" name=""/>
        <dsp:cNvSpPr/>
      </dsp:nvSpPr>
      <dsp:spPr>
        <a:xfrm>
          <a:off x="4075" y="4536504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Регистрация в тестовом и промышленном контуре единой СМЭВ сервисов по предоставлению сведений по запросу ФОИВ (Р-сведений)</a:t>
          </a:r>
          <a:endParaRPr lang="ru-RU" sz="1400" kern="1200" baseline="0" dirty="0"/>
        </a:p>
      </dsp:txBody>
      <dsp:txXfrm>
        <a:off x="35617" y="4568046"/>
        <a:ext cx="8281693" cy="583049"/>
      </dsp:txXfrm>
    </dsp:sp>
    <dsp:sp modelId="{5436C9B7-5C18-47FB-8F75-11EEB6AA0317}">
      <dsp:nvSpPr>
        <dsp:cNvPr id="0" name=""/>
        <dsp:cNvSpPr/>
      </dsp:nvSpPr>
      <dsp:spPr>
        <a:xfrm>
          <a:off x="4075" y="5184253"/>
          <a:ext cx="8344777" cy="646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Контроль за исполнением работ по государственным контрактам на развитие АИС «Межвед ЛО»</a:t>
          </a:r>
          <a:endParaRPr lang="ru-RU" sz="1400" kern="1200" baseline="0" dirty="0"/>
        </a:p>
      </dsp:txBody>
      <dsp:txXfrm>
        <a:off x="35617" y="5215795"/>
        <a:ext cx="8281693" cy="583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11C1A-9C7A-4100-A696-DF0164926B92}">
      <dsp:nvSpPr>
        <dsp:cNvPr id="0" name=""/>
        <dsp:cNvSpPr/>
      </dsp:nvSpPr>
      <dsp:spPr>
        <a:xfrm>
          <a:off x="4075" y="3608"/>
          <a:ext cx="8344777" cy="813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Анализ</a:t>
          </a:r>
          <a:r>
            <a:rPr lang="en-US" sz="1600" kern="1200" baseline="0" dirty="0" smtClean="0"/>
            <a:t> НПА, регулирующих процесс </a:t>
          </a:r>
          <a:r>
            <a:rPr lang="en-US" sz="1600" kern="1200" baseline="0" dirty="0" err="1" smtClean="0"/>
            <a:t>оказания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услуг</a:t>
          </a:r>
          <a:r>
            <a:rPr lang="en-US" sz="1600" kern="1200" baseline="0" dirty="0" smtClean="0"/>
            <a:t> в МФЦ и в </a:t>
          </a:r>
          <a:r>
            <a:rPr lang="en-US" sz="1600" kern="1200" baseline="0" dirty="0" err="1" smtClean="0"/>
            <a:t>электронном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виде</a:t>
          </a:r>
          <a:r>
            <a:rPr lang="en-US" sz="1600" kern="1200" baseline="0" dirty="0" smtClean="0"/>
            <a:t>, в </a:t>
          </a:r>
          <a:r>
            <a:rPr lang="en-US" sz="1600" kern="1200" baseline="0" dirty="0" err="1" smtClean="0"/>
            <a:t>том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числе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анализ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административных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регламентов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оказания</a:t>
          </a:r>
          <a:r>
            <a:rPr lang="en-US" sz="1600" kern="1200" baseline="0" dirty="0" smtClean="0"/>
            <a:t> государственных и </a:t>
          </a:r>
          <a:r>
            <a:rPr lang="en-US" sz="1600" kern="1200" baseline="0" dirty="0" err="1" smtClean="0"/>
            <a:t>муниципальных</a:t>
          </a:r>
          <a:r>
            <a:rPr lang="en-US" sz="1600" kern="1200" baseline="0" dirty="0" smtClean="0"/>
            <a:t> </a:t>
          </a:r>
          <a:r>
            <a:rPr lang="en-US" sz="1600" kern="1200" baseline="0" dirty="0" err="1" smtClean="0"/>
            <a:t>услуг</a:t>
          </a:r>
          <a:endParaRPr lang="ru-RU" sz="1600" kern="1200" dirty="0"/>
        </a:p>
      </dsp:txBody>
      <dsp:txXfrm>
        <a:off x="43775" y="43308"/>
        <a:ext cx="8265377" cy="733849"/>
      </dsp:txXfrm>
    </dsp:sp>
    <dsp:sp modelId="{1EC23DAA-97F3-4ADE-BD28-2A4E23AE3E9A}">
      <dsp:nvSpPr>
        <dsp:cNvPr id="0" name=""/>
        <dsp:cNvSpPr/>
      </dsp:nvSpPr>
      <dsp:spPr>
        <a:xfrm>
          <a:off x="4075" y="864775"/>
          <a:ext cx="8344777" cy="825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Подготовка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проектов</a:t>
          </a:r>
          <a:r>
            <a:rPr lang="en-US" sz="1600" kern="1200" dirty="0" smtClean="0"/>
            <a:t> ТЗ </a:t>
          </a:r>
          <a:r>
            <a:rPr lang="en-US" sz="1600" kern="1200" dirty="0" err="1" smtClean="0"/>
            <a:t>на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создание</a:t>
          </a:r>
          <a:r>
            <a:rPr lang="en-US" sz="1600" kern="1200" dirty="0" smtClean="0"/>
            <a:t> АИС МФЦ и </a:t>
          </a:r>
          <a:r>
            <a:rPr lang="en-US" sz="1600" kern="1200" dirty="0" err="1" smtClean="0"/>
            <a:t>создание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подсистемы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портала</a:t>
          </a:r>
          <a:r>
            <a:rPr lang="en-US" sz="1600" kern="1200" dirty="0" smtClean="0"/>
            <a:t> государственных </a:t>
          </a:r>
          <a:r>
            <a:rPr lang="en-US" sz="1600" kern="1200" dirty="0" err="1" smtClean="0"/>
            <a:t>услуг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Ленинградской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области</a:t>
          </a:r>
          <a:r>
            <a:rPr lang="en-US" sz="1600" kern="1200" dirty="0" smtClean="0"/>
            <a:t> “Электронная приемная”</a:t>
          </a:r>
          <a:endParaRPr lang="ru-RU" sz="1600" kern="1200" dirty="0"/>
        </a:p>
      </dsp:txBody>
      <dsp:txXfrm>
        <a:off x="44349" y="905049"/>
        <a:ext cx="8264229" cy="744470"/>
      </dsp:txXfrm>
    </dsp:sp>
    <dsp:sp modelId="{7DCEF23E-0EF8-49CD-AD31-BDCB6D67AA81}">
      <dsp:nvSpPr>
        <dsp:cNvPr id="0" name=""/>
        <dsp:cNvSpPr/>
      </dsp:nvSpPr>
      <dsp:spPr>
        <a:xfrm>
          <a:off x="4075" y="1737710"/>
          <a:ext cx="8344777" cy="3878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Контроль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за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выполнением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работ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по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созданию</a:t>
          </a:r>
          <a:r>
            <a:rPr lang="en-US" sz="1600" kern="1200" dirty="0" smtClean="0"/>
            <a:t> АИС МФЦ и “</a:t>
          </a:r>
          <a:r>
            <a:rPr lang="en-US" sz="1600" kern="1200" dirty="0" err="1" smtClean="0"/>
            <a:t>Электронной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приемной</a:t>
          </a:r>
          <a:r>
            <a:rPr lang="en-US" sz="1600" kern="1200" dirty="0" smtClean="0"/>
            <a:t>”</a:t>
          </a:r>
          <a:endParaRPr lang="ru-RU" sz="1600" kern="1200" dirty="0"/>
        </a:p>
      </dsp:txBody>
      <dsp:txXfrm>
        <a:off x="23009" y="1756644"/>
        <a:ext cx="8306909" cy="350002"/>
      </dsp:txXfrm>
    </dsp:sp>
    <dsp:sp modelId="{8EBE2C96-35B2-4D14-8409-B59C928E5FDD}">
      <dsp:nvSpPr>
        <dsp:cNvPr id="0" name=""/>
        <dsp:cNvSpPr/>
      </dsp:nvSpPr>
      <dsp:spPr>
        <a:xfrm>
          <a:off x="4075" y="2173498"/>
          <a:ext cx="8344777" cy="726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Участие</a:t>
          </a:r>
          <a:r>
            <a:rPr lang="en-US" sz="1600" kern="1200" dirty="0" smtClean="0"/>
            <a:t> в </a:t>
          </a:r>
          <a:r>
            <a:rPr lang="en-US" sz="1600" kern="1200" dirty="0" err="1" smtClean="0"/>
            <a:t>приемке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работ</a:t>
          </a:r>
          <a:r>
            <a:rPr lang="en-US" sz="1600" kern="1200" dirty="0" smtClean="0"/>
            <a:t> по </a:t>
          </a:r>
          <a:r>
            <a:rPr lang="en-US" sz="1600" kern="1200" dirty="0" err="1" smtClean="0"/>
            <a:t>созданию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данных</a:t>
          </a:r>
          <a:r>
            <a:rPr lang="en-US" sz="1600" kern="1200" dirty="0" smtClean="0"/>
            <a:t> информационных систем, в </a:t>
          </a:r>
          <a:r>
            <a:rPr lang="en-US" sz="1600" kern="1200" dirty="0" err="1" smtClean="0"/>
            <a:t>том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числе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проведение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тестирования</a:t>
          </a:r>
          <a:endParaRPr lang="ru-RU" sz="1600" kern="1200" dirty="0"/>
        </a:p>
      </dsp:txBody>
      <dsp:txXfrm>
        <a:off x="39555" y="2208978"/>
        <a:ext cx="8273817" cy="655847"/>
      </dsp:txXfrm>
    </dsp:sp>
    <dsp:sp modelId="{857E1BBD-E962-4932-9506-174F9310C8C0}">
      <dsp:nvSpPr>
        <dsp:cNvPr id="0" name=""/>
        <dsp:cNvSpPr/>
      </dsp:nvSpPr>
      <dsp:spPr>
        <a:xfrm>
          <a:off x="4075" y="2948222"/>
          <a:ext cx="8344777" cy="8132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Проведение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обучающих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семинаров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для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сотрудников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филиалов</a:t>
          </a:r>
          <a:r>
            <a:rPr lang="en-US" sz="1600" kern="1200" dirty="0" smtClean="0"/>
            <a:t> ГБУ ЛО “МФЦ” и н</a:t>
          </a:r>
          <a:r>
            <a:rPr lang="ru-RU" sz="1600" kern="1200" dirty="0" err="1" smtClean="0"/>
            <a:t>астройка</a:t>
          </a:r>
          <a:r>
            <a:rPr lang="ru-RU" sz="1600" kern="1200" dirty="0" smtClean="0"/>
            <a:t> на рабочих местах пользователей АИС МФЦ</a:t>
          </a:r>
          <a:endParaRPr lang="ru-RU" sz="1600" kern="1200" dirty="0"/>
        </a:p>
      </dsp:txBody>
      <dsp:txXfrm>
        <a:off x="43775" y="2987922"/>
        <a:ext cx="8265377" cy="733849"/>
      </dsp:txXfrm>
    </dsp:sp>
    <dsp:sp modelId="{14ECD6BB-2932-46D8-9EAA-3C057545780B}">
      <dsp:nvSpPr>
        <dsp:cNvPr id="0" name=""/>
        <dsp:cNvSpPr/>
      </dsp:nvSpPr>
      <dsp:spPr>
        <a:xfrm>
          <a:off x="16299" y="3783063"/>
          <a:ext cx="8336628" cy="1004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С</a:t>
          </a:r>
          <a:r>
            <a:rPr lang="ru-RU" sz="1600" kern="1200" dirty="0" err="1" smtClean="0"/>
            <a:t>опровождение</a:t>
          </a:r>
          <a:r>
            <a:rPr lang="ru-RU" sz="1600" kern="1200" dirty="0" smtClean="0"/>
            <a:t> </a:t>
          </a:r>
          <a:r>
            <a:rPr lang="en-US" sz="1600" kern="1200" dirty="0" err="1" smtClean="0"/>
            <a:t>пользователей</a:t>
          </a:r>
          <a:r>
            <a:rPr lang="en-US" sz="1600" kern="1200" dirty="0" smtClean="0"/>
            <a:t> </a:t>
          </a:r>
          <a:r>
            <a:rPr lang="ru-RU" sz="1600" kern="1200" dirty="0" smtClean="0"/>
            <a:t>АИС МФЦ  в том числе:</a:t>
          </a:r>
          <a:r>
            <a:rPr lang="en-US" sz="1600" kern="1200" dirty="0" smtClean="0"/>
            <a:t> </a:t>
          </a:r>
          <a:r>
            <a:rPr lang="ru-RU" sz="1600" kern="1200" dirty="0" smtClean="0"/>
            <a:t>консультирование по настройке компонентов, необходимых для работы систем</a:t>
          </a:r>
          <a:r>
            <a:rPr lang="en-US" sz="1600" kern="1200" dirty="0" smtClean="0"/>
            <a:t>ы; </a:t>
          </a:r>
          <a:r>
            <a:rPr lang="ru-RU" sz="1600" kern="1200" dirty="0" smtClean="0"/>
            <a:t>оказание информационной и  методической помощи</a:t>
          </a:r>
          <a:r>
            <a:rPr lang="en-US" sz="1600" kern="1200" dirty="0" smtClean="0"/>
            <a:t>; </a:t>
          </a:r>
          <a:r>
            <a:rPr lang="en-US" sz="1600" kern="1200" dirty="0" err="1" smtClean="0"/>
            <a:t>регистрация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новых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пользователей</a:t>
          </a:r>
          <a:endParaRPr lang="ru-RU" sz="1600" kern="1200" dirty="0"/>
        </a:p>
      </dsp:txBody>
      <dsp:txXfrm>
        <a:off x="65311" y="3832075"/>
        <a:ext cx="8238604" cy="905983"/>
      </dsp:txXfrm>
    </dsp:sp>
    <dsp:sp modelId="{D9D00D08-93C3-4AA8-BA2C-2CE1F1C63D31}">
      <dsp:nvSpPr>
        <dsp:cNvPr id="0" name=""/>
        <dsp:cNvSpPr/>
      </dsp:nvSpPr>
      <dsp:spPr>
        <a:xfrm>
          <a:off x="4075" y="4861314"/>
          <a:ext cx="8344777" cy="967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Взаимодействие</a:t>
          </a:r>
          <a:r>
            <a:rPr lang="en-US" sz="1600" kern="1200" dirty="0" smtClean="0"/>
            <a:t> с </a:t>
          </a:r>
          <a:r>
            <a:rPr lang="en-US" sz="1600" kern="1200" dirty="0" err="1" smtClean="0"/>
            <a:t>разработчиками</a:t>
          </a:r>
          <a:r>
            <a:rPr lang="en-US" sz="1600" kern="1200" dirty="0" smtClean="0"/>
            <a:t> АИС МФЦ и “</a:t>
          </a:r>
          <a:r>
            <a:rPr lang="en-US" sz="1600" kern="1200" dirty="0" err="1" smtClean="0"/>
            <a:t>Электронной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приемной</a:t>
          </a:r>
          <a:r>
            <a:rPr lang="en-US" sz="1600" kern="1200" dirty="0" smtClean="0"/>
            <a:t>” </a:t>
          </a:r>
          <a:r>
            <a:rPr lang="en-US" sz="1600" kern="1200" dirty="0" err="1" smtClean="0"/>
            <a:t>по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вопросам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устранения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ошибок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выявленных</a:t>
          </a:r>
          <a:r>
            <a:rPr lang="en-US" sz="1600" kern="1200" dirty="0" smtClean="0"/>
            <a:t> в </a:t>
          </a:r>
          <a:r>
            <a:rPr lang="en-US" sz="1600" kern="1200" dirty="0" err="1" smtClean="0"/>
            <a:t>процессе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тестирования</a:t>
          </a:r>
          <a:r>
            <a:rPr lang="en-US" sz="1600" kern="1200" dirty="0" smtClean="0"/>
            <a:t> и </a:t>
          </a:r>
          <a:r>
            <a:rPr lang="en-US" sz="1600" kern="1200" dirty="0" err="1" smtClean="0"/>
            <a:t>эксплуатации</a:t>
          </a:r>
          <a:endParaRPr lang="ru-RU" sz="1600" kern="1200" dirty="0"/>
        </a:p>
      </dsp:txBody>
      <dsp:txXfrm>
        <a:off x="51315" y="4908554"/>
        <a:ext cx="8250297" cy="8732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11C1A-9C7A-4100-A696-DF0164926B92}">
      <dsp:nvSpPr>
        <dsp:cNvPr id="0" name=""/>
        <dsp:cNvSpPr/>
      </dsp:nvSpPr>
      <dsp:spPr>
        <a:xfrm>
          <a:off x="4075" y="175"/>
          <a:ext cx="8344777" cy="1010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Анализ НПА в сфере создания, регистрации и порядка ввода в эксплуатацию государственных информационных систем</a:t>
          </a:r>
          <a:r>
            <a:rPr lang="en-US" sz="1400" kern="1200" dirty="0" smtClean="0"/>
            <a:t> и </a:t>
          </a:r>
          <a:r>
            <a:rPr lang="ru-RU" sz="1400" kern="1200" dirty="0" smtClean="0"/>
            <a:t> в сфере территориальной организации местного самоуправления, административно-территориального устройства Ленинградской области</a:t>
          </a:r>
          <a:endParaRPr lang="ru-RU" sz="1400" kern="1200" dirty="0"/>
        </a:p>
      </dsp:txBody>
      <dsp:txXfrm>
        <a:off x="53410" y="49510"/>
        <a:ext cx="8246107" cy="911957"/>
      </dsp:txXfrm>
    </dsp:sp>
    <dsp:sp modelId="{1EC23DAA-97F3-4ADE-BD28-2A4E23AE3E9A}">
      <dsp:nvSpPr>
        <dsp:cNvPr id="0" name=""/>
        <dsp:cNvSpPr/>
      </dsp:nvSpPr>
      <dsp:spPr>
        <a:xfrm>
          <a:off x="4075" y="1117211"/>
          <a:ext cx="8344777" cy="7904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технического задания на модернизацию Реестра ИР и ИС ЛО</a:t>
          </a:r>
          <a:r>
            <a:rPr lang="en-US" sz="1400" kern="1200" dirty="0" smtClean="0"/>
            <a:t> и </a:t>
          </a:r>
          <a:r>
            <a:rPr lang="ru-RU" sz="1400" kern="1200" dirty="0" smtClean="0"/>
            <a:t>на модернизацию ЕАС ЛО</a:t>
          </a:r>
          <a:endParaRPr lang="ru-RU" sz="1400" kern="1200" dirty="0"/>
        </a:p>
      </dsp:txBody>
      <dsp:txXfrm>
        <a:off x="42661" y="1155797"/>
        <a:ext cx="8267605" cy="713274"/>
      </dsp:txXfrm>
    </dsp:sp>
    <dsp:sp modelId="{7DCEF23E-0EF8-49CD-AD31-BDCB6D67AA81}">
      <dsp:nvSpPr>
        <dsp:cNvPr id="0" name=""/>
        <dsp:cNvSpPr/>
      </dsp:nvSpPr>
      <dsp:spPr>
        <a:xfrm>
          <a:off x="4075" y="2014066"/>
          <a:ext cx="8344777" cy="749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Контроль над выполнением работ и приемка результатов работ по </a:t>
          </a:r>
          <a:r>
            <a:rPr lang="en-US" sz="1400" kern="1200" dirty="0" err="1" smtClean="0"/>
            <a:t>государственным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контрактам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на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модернизацию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Реестра</a:t>
          </a:r>
          <a:r>
            <a:rPr lang="en-US" sz="1400" kern="1200" dirty="0" smtClean="0"/>
            <a:t> ИС и ИР и ЕАС</a:t>
          </a:r>
          <a:endParaRPr lang="ru-RU" sz="1400" kern="1200" dirty="0"/>
        </a:p>
      </dsp:txBody>
      <dsp:txXfrm>
        <a:off x="40664" y="2050655"/>
        <a:ext cx="8271599" cy="676343"/>
      </dsp:txXfrm>
    </dsp:sp>
    <dsp:sp modelId="{8EBE2C96-35B2-4D14-8409-B59C928E5FDD}">
      <dsp:nvSpPr>
        <dsp:cNvPr id="0" name=""/>
        <dsp:cNvSpPr/>
      </dsp:nvSpPr>
      <dsp:spPr>
        <a:xfrm>
          <a:off x="4075" y="2869997"/>
          <a:ext cx="8344777" cy="815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Работы по техническому сопровождению Реестра ИР и ИС ЛО</a:t>
          </a:r>
          <a:endParaRPr lang="ru-RU" sz="1400" kern="1200" dirty="0"/>
        </a:p>
      </dsp:txBody>
      <dsp:txXfrm>
        <a:off x="43894" y="2909816"/>
        <a:ext cx="8265139" cy="736048"/>
      </dsp:txXfrm>
    </dsp:sp>
    <dsp:sp modelId="{857E1BBD-E962-4932-9506-174F9310C8C0}">
      <dsp:nvSpPr>
        <dsp:cNvPr id="0" name=""/>
        <dsp:cNvSpPr/>
      </dsp:nvSpPr>
      <dsp:spPr>
        <a:xfrm>
          <a:off x="6118" y="3776556"/>
          <a:ext cx="8344777" cy="81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Техническая и методическая поддержка пользователей Реестра ИР и ИС ЛО</a:t>
          </a:r>
          <a:endParaRPr lang="ru-RU" sz="1400" kern="1200" dirty="0"/>
        </a:p>
      </dsp:txBody>
      <dsp:txXfrm>
        <a:off x="45737" y="3816175"/>
        <a:ext cx="8265539" cy="732362"/>
      </dsp:txXfrm>
    </dsp:sp>
    <dsp:sp modelId="{14ECD6BB-2932-46D8-9EAA-3C057545780B}">
      <dsp:nvSpPr>
        <dsp:cNvPr id="0" name=""/>
        <dsp:cNvSpPr/>
      </dsp:nvSpPr>
      <dsp:spPr>
        <a:xfrm>
          <a:off x="8150" y="4651640"/>
          <a:ext cx="8344777" cy="9063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и размещение методических материалов по процедурам регистрации, актуализации, отмены регистрации систем на портале Реестра ИР и ИС ЛО</a:t>
          </a:r>
          <a:endParaRPr lang="ru-RU" sz="1400" kern="1200" dirty="0"/>
        </a:p>
      </dsp:txBody>
      <dsp:txXfrm>
        <a:off x="52394" y="4695884"/>
        <a:ext cx="8256289" cy="817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9BED8-4B0C-44D9-A863-2172770FE2D5}">
      <dsp:nvSpPr>
        <dsp:cNvPr id="0" name=""/>
        <dsp:cNvSpPr/>
      </dsp:nvSpPr>
      <dsp:spPr>
        <a:xfrm>
          <a:off x="4075" y="2604"/>
          <a:ext cx="8344777" cy="645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Создан</a:t>
          </a:r>
          <a:r>
            <a:rPr lang="en-US" sz="1400" kern="1200" dirty="0" smtClean="0"/>
            <a:t> и </a:t>
          </a:r>
          <a:r>
            <a:rPr lang="en-US" sz="1400" kern="1200" dirty="0" err="1" smtClean="0"/>
            <a:t>утвержден</a:t>
          </a:r>
          <a:r>
            <a:rPr lang="en-US" sz="1400" kern="1200" dirty="0" smtClean="0"/>
            <a:t> р</a:t>
          </a:r>
          <a:r>
            <a:rPr lang="ru-RU" sz="1400" kern="1200" dirty="0" err="1" smtClean="0"/>
            <a:t>егламент</a:t>
          </a:r>
          <a:r>
            <a:rPr lang="ru-RU" sz="1400" kern="1200" dirty="0" smtClean="0"/>
            <a:t> по сопровождению, обслуживанию и ремонту компьютерного и телекоммуникационного оборудования Администрации Ленинградской области</a:t>
          </a:r>
          <a:r>
            <a:rPr lang="en-US" sz="1400" kern="1200" dirty="0" smtClean="0"/>
            <a:t> </a:t>
          </a:r>
          <a:endParaRPr lang="ru-RU" sz="1400" kern="1200" dirty="0"/>
        </a:p>
      </dsp:txBody>
      <dsp:txXfrm>
        <a:off x="35603" y="34132"/>
        <a:ext cx="8281721" cy="582792"/>
      </dsp:txXfrm>
    </dsp:sp>
    <dsp:sp modelId="{60511C1A-9C7A-4100-A696-DF0164926B92}">
      <dsp:nvSpPr>
        <dsp:cNvPr id="0" name=""/>
        <dsp:cNvSpPr/>
      </dsp:nvSpPr>
      <dsp:spPr>
        <a:xfrm>
          <a:off x="4075" y="693308"/>
          <a:ext cx="8344777" cy="761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+mn-lt"/>
              <a:cs typeface="+mn-cs"/>
            </a:rPr>
            <a:t>Создана</a:t>
          </a:r>
          <a:r>
            <a:rPr lang="ru-RU" sz="1400" kern="1200" dirty="0" smtClean="0">
              <a:latin typeface="+mn-lt"/>
              <a:cs typeface="+mn-cs"/>
            </a:rPr>
            <a:t> служб</a:t>
          </a:r>
          <a:r>
            <a:rPr lang="en-US" sz="1400" kern="1200" dirty="0" smtClean="0">
              <a:latin typeface="+mn-lt"/>
              <a:cs typeface="+mn-cs"/>
            </a:rPr>
            <a:t>а</a:t>
          </a:r>
          <a:r>
            <a:rPr lang="ru-RU" sz="1400" kern="1200" dirty="0" smtClean="0">
              <a:latin typeface="+mn-lt"/>
              <a:cs typeface="+mn-cs"/>
            </a:rPr>
            <a:t> технической поддержки</a:t>
          </a:r>
          <a:r>
            <a:rPr lang="en-US" sz="1400" kern="1200" dirty="0" smtClean="0">
              <a:latin typeface="+mn-lt"/>
              <a:cs typeface="+mn-cs"/>
            </a:rPr>
            <a:t> ОИВ ЛО, </a:t>
          </a:r>
          <a:r>
            <a:rPr lang="en-US" sz="1400" kern="1200" dirty="0" err="1" smtClean="0">
              <a:latin typeface="+mn-lt"/>
              <a:cs typeface="+mn-cs"/>
            </a:rPr>
            <a:t>обеспечивающая</a:t>
          </a:r>
          <a:r>
            <a:rPr lang="en-US" sz="1400" kern="1200" dirty="0" smtClean="0">
              <a:latin typeface="+mn-lt"/>
              <a:cs typeface="+mn-cs"/>
            </a:rPr>
            <a:t> </a:t>
          </a:r>
          <a:r>
            <a:rPr lang="en-US" sz="1400" kern="1200" dirty="0" err="1" smtClean="0">
              <a:latin typeface="+mn-lt"/>
              <a:cs typeface="+mn-cs"/>
            </a:rPr>
            <a:t>прием</a:t>
          </a:r>
          <a:r>
            <a:rPr lang="en-US" sz="1400" kern="1200" dirty="0" smtClean="0">
              <a:latin typeface="+mn-lt"/>
              <a:cs typeface="+mn-cs"/>
            </a:rPr>
            <a:t> </a:t>
          </a:r>
          <a:r>
            <a:rPr lang="en-US" sz="1400" kern="1200" dirty="0" err="1" smtClean="0">
              <a:latin typeface="+mn-lt"/>
              <a:cs typeface="+mn-cs"/>
            </a:rPr>
            <a:t>заявок</a:t>
          </a:r>
          <a:r>
            <a:rPr lang="en-US" sz="1400" kern="1200" dirty="0" smtClean="0">
              <a:latin typeface="+mn-lt"/>
              <a:cs typeface="+mn-cs"/>
            </a:rPr>
            <a:t> </a:t>
          </a:r>
          <a:r>
            <a:rPr lang="en-US" sz="1400" kern="1200" dirty="0" err="1" smtClean="0">
              <a:latin typeface="+mn-lt"/>
              <a:cs typeface="+mn-cs"/>
            </a:rPr>
            <a:t>по</a:t>
          </a:r>
          <a:r>
            <a:rPr lang="en-US" sz="1400" kern="1200" dirty="0" smtClean="0">
              <a:latin typeface="+mn-lt"/>
              <a:cs typeface="+mn-cs"/>
            </a:rPr>
            <a:t> </a:t>
          </a:r>
          <a:r>
            <a:rPr lang="en-US" sz="1400" kern="1200" dirty="0" err="1" smtClean="0">
              <a:latin typeface="+mn-lt"/>
              <a:cs typeface="+mn-cs"/>
            </a:rPr>
            <a:t>телефону</a:t>
          </a:r>
          <a:r>
            <a:rPr lang="en-US" sz="1400" kern="1200" dirty="0" smtClean="0">
              <a:latin typeface="+mn-lt"/>
              <a:cs typeface="+mn-cs"/>
            </a:rPr>
            <a:t>, </a:t>
          </a:r>
          <a:r>
            <a:rPr lang="en-US" sz="1400" kern="1200" dirty="0" err="1" smtClean="0">
              <a:latin typeface="+mn-lt"/>
              <a:cs typeface="+mn-cs"/>
            </a:rPr>
            <a:t>электронной</a:t>
          </a:r>
          <a:r>
            <a:rPr lang="en-US" sz="1400" kern="1200" dirty="0" smtClean="0">
              <a:latin typeface="+mn-lt"/>
              <a:cs typeface="+mn-cs"/>
            </a:rPr>
            <a:t> </a:t>
          </a:r>
          <a:r>
            <a:rPr lang="en-US" sz="1400" kern="1200" dirty="0" err="1" smtClean="0">
              <a:latin typeface="+mn-lt"/>
              <a:cs typeface="+mn-cs"/>
            </a:rPr>
            <a:t>почте</a:t>
          </a:r>
          <a:r>
            <a:rPr lang="en-US" sz="1400" kern="1200" dirty="0" smtClean="0">
              <a:latin typeface="+mn-lt"/>
              <a:cs typeface="+mn-cs"/>
            </a:rPr>
            <a:t>, </a:t>
          </a:r>
          <a:r>
            <a:rPr lang="en-US" sz="1400" kern="1200" dirty="0" err="1" smtClean="0">
              <a:latin typeface="+mn-lt"/>
              <a:cs typeface="+mn-cs"/>
            </a:rPr>
            <a:t>посредством</a:t>
          </a:r>
          <a:r>
            <a:rPr lang="en-US" sz="1400" kern="1200" dirty="0" smtClean="0">
              <a:latin typeface="+mn-lt"/>
              <a:cs typeface="+mn-cs"/>
            </a:rPr>
            <a:t> СЭД, </a:t>
          </a:r>
          <a:r>
            <a:rPr lang="ru-RU" sz="1400" kern="1200" dirty="0" smtClean="0">
              <a:latin typeface="+mn-lt"/>
              <a:cs typeface="+mn-cs"/>
            </a:rPr>
            <a:t>OTRS</a:t>
          </a:r>
          <a:endParaRPr lang="ru-RU" sz="1400" kern="1200" dirty="0"/>
        </a:p>
      </dsp:txBody>
      <dsp:txXfrm>
        <a:off x="41238" y="730471"/>
        <a:ext cx="8270451" cy="686962"/>
      </dsp:txXfrm>
    </dsp:sp>
    <dsp:sp modelId="{81B56492-8D7F-49DE-AC31-1E0D3F8593B8}">
      <dsp:nvSpPr>
        <dsp:cNvPr id="0" name=""/>
        <dsp:cNvSpPr/>
      </dsp:nvSpPr>
      <dsp:spPr>
        <a:xfrm>
          <a:off x="4075" y="1499453"/>
          <a:ext cx="8344777" cy="797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+mn-lt"/>
              <a:cs typeface="+mn-cs"/>
            </a:rPr>
            <a:t>Приняты</a:t>
          </a:r>
          <a:r>
            <a:rPr lang="en-US" sz="1400" kern="1200" dirty="0" smtClean="0">
              <a:latin typeface="+mn-lt"/>
              <a:cs typeface="+mn-cs"/>
            </a:rPr>
            <a:t> и </a:t>
          </a:r>
          <a:r>
            <a:rPr lang="en-US" sz="1400" kern="1200" dirty="0" err="1" smtClean="0">
              <a:latin typeface="+mn-lt"/>
              <a:cs typeface="+mn-cs"/>
            </a:rPr>
            <a:t>исполнены</a:t>
          </a:r>
          <a:r>
            <a:rPr lang="en-US" sz="1400" kern="1200" dirty="0" smtClean="0">
              <a:latin typeface="+mn-lt"/>
              <a:cs typeface="+mn-cs"/>
            </a:rPr>
            <a:t> </a:t>
          </a:r>
          <a:r>
            <a:rPr lang="en-US" sz="1400" kern="1200" dirty="0" err="1" smtClean="0">
              <a:latin typeface="+mn-lt"/>
              <a:cs typeface="+mn-cs"/>
            </a:rPr>
            <a:t>более</a:t>
          </a:r>
          <a:r>
            <a:rPr lang="en-US" sz="1400" kern="1200" dirty="0" smtClean="0">
              <a:latin typeface="+mn-lt"/>
              <a:cs typeface="+mn-cs"/>
            </a:rPr>
            <a:t> 4000 </a:t>
          </a:r>
          <a:r>
            <a:rPr lang="en-US" sz="1400" kern="1200" dirty="0" err="1" smtClean="0">
              <a:latin typeface="+mn-lt"/>
              <a:cs typeface="+mn-cs"/>
            </a:rPr>
            <a:t>заявок</a:t>
          </a:r>
          <a:r>
            <a:rPr lang="en-US" sz="1400" kern="1200" dirty="0" smtClean="0">
              <a:latin typeface="+mn-lt"/>
              <a:cs typeface="+mn-cs"/>
            </a:rPr>
            <a:t> </a:t>
          </a:r>
          <a:r>
            <a:rPr lang="en-US" sz="1400" kern="1200" dirty="0" err="1" smtClean="0">
              <a:latin typeface="+mn-lt"/>
              <a:cs typeface="+mn-cs"/>
            </a:rPr>
            <a:t>на</a:t>
          </a:r>
          <a:r>
            <a:rPr lang="en-US" sz="1400" kern="1200" dirty="0" smtClean="0">
              <a:latin typeface="+mn-lt"/>
              <a:cs typeface="+mn-cs"/>
            </a:rPr>
            <a:t>  </a:t>
          </a:r>
          <a:r>
            <a:rPr lang="ru-RU" sz="1400" kern="1200" dirty="0" smtClean="0"/>
            <a:t>сопровождение, обслуживание и ремонт компьютерного и телекоммуникационного оборудования</a:t>
          </a:r>
          <a:endParaRPr lang="ru-RU" sz="1400" kern="1200" dirty="0">
            <a:latin typeface="+mn-lt"/>
            <a:cs typeface="+mn-cs"/>
          </a:endParaRPr>
        </a:p>
      </dsp:txBody>
      <dsp:txXfrm>
        <a:off x="43003" y="1538381"/>
        <a:ext cx="8266921" cy="719586"/>
      </dsp:txXfrm>
    </dsp:sp>
    <dsp:sp modelId="{1EC23DAA-97F3-4ADE-BD28-2A4E23AE3E9A}">
      <dsp:nvSpPr>
        <dsp:cNvPr id="0" name=""/>
        <dsp:cNvSpPr/>
      </dsp:nvSpPr>
      <dsp:spPr>
        <a:xfrm>
          <a:off x="4075" y="2341751"/>
          <a:ext cx="8344777" cy="772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Выполнены работы по внедрению в эксплуатацию и настройке нового оборудования (ПК, периферийных устройств)</a:t>
          </a:r>
          <a:endParaRPr lang="ru-RU" sz="1400" kern="1200" dirty="0"/>
        </a:p>
      </dsp:txBody>
      <dsp:txXfrm>
        <a:off x="41776" y="2379452"/>
        <a:ext cx="8269375" cy="696903"/>
      </dsp:txXfrm>
    </dsp:sp>
    <dsp:sp modelId="{D9D00D08-93C3-4AA8-BA2C-2CE1F1C63D31}">
      <dsp:nvSpPr>
        <dsp:cNvPr id="0" name=""/>
        <dsp:cNvSpPr/>
      </dsp:nvSpPr>
      <dsp:spPr>
        <a:xfrm>
          <a:off x="4075" y="3158911"/>
          <a:ext cx="8344777" cy="905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Обеспечено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проведение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около</a:t>
          </a:r>
          <a:r>
            <a:rPr lang="en-US" sz="1400" kern="1200" dirty="0" smtClean="0"/>
            <a:t> </a:t>
          </a:r>
          <a:r>
            <a:rPr lang="ru-RU" sz="1400" b="1" kern="1200" dirty="0" smtClean="0"/>
            <a:t>100</a:t>
          </a:r>
          <a:r>
            <a:rPr lang="ru-RU" sz="1400" kern="1200" dirty="0" smtClean="0"/>
            <a:t> сеансов </a:t>
          </a:r>
          <a:r>
            <a:rPr lang="ru-RU" sz="1400" kern="1200" dirty="0" err="1" smtClean="0"/>
            <a:t>видеоконференцсвяз</a:t>
          </a:r>
          <a:r>
            <a:rPr lang="en-US" sz="1400" kern="1200" dirty="0" smtClean="0"/>
            <a:t>и</a:t>
          </a:r>
          <a:r>
            <a:rPr lang="ru-RU" sz="1400" kern="1200" dirty="0" smtClean="0"/>
            <a:t> с участием ОИВ ЛО, ОМСУ и Губернатора</a:t>
          </a:r>
          <a:endParaRPr lang="ru-RU" sz="1400" kern="1200" dirty="0"/>
        </a:p>
      </dsp:txBody>
      <dsp:txXfrm>
        <a:off x="48297" y="3203133"/>
        <a:ext cx="8256333" cy="817450"/>
      </dsp:txXfrm>
    </dsp:sp>
    <dsp:sp modelId="{275A5347-7047-494F-8CD7-05FD147BF441}">
      <dsp:nvSpPr>
        <dsp:cNvPr id="0" name=""/>
        <dsp:cNvSpPr/>
      </dsp:nvSpPr>
      <dsp:spPr>
        <a:xfrm>
          <a:off x="4075" y="4109661"/>
          <a:ext cx="8344777" cy="1034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Обеспечена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бесперебойная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работа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центра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обработки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данных</a:t>
          </a:r>
          <a:r>
            <a:rPr lang="en-US" sz="1400" kern="1200" dirty="0" smtClean="0"/>
            <a:t>, в </a:t>
          </a:r>
          <a:r>
            <a:rPr lang="en-US" sz="1400" kern="1200" dirty="0" err="1" smtClean="0"/>
            <a:t>том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числе</a:t>
          </a:r>
          <a:r>
            <a:rPr lang="en-US" sz="1400" kern="1200" dirty="0" smtClean="0"/>
            <a:t> п</a:t>
          </a:r>
          <a:r>
            <a:rPr lang="ru-RU" sz="1400" kern="1200" dirty="0" err="1" smtClean="0"/>
            <a:t>роведена</a:t>
          </a:r>
          <a:r>
            <a:rPr lang="ru-RU" sz="1400" kern="1200" dirty="0" smtClean="0"/>
            <a:t> модернизация центра обработки данных органов власти Ленинградской области.</a:t>
          </a:r>
          <a:endParaRPr lang="ru-RU" sz="1400" kern="1200" dirty="0"/>
        </a:p>
      </dsp:txBody>
      <dsp:txXfrm>
        <a:off x="54570" y="4160156"/>
        <a:ext cx="8243787" cy="933415"/>
      </dsp:txXfrm>
    </dsp:sp>
    <dsp:sp modelId="{9D73819E-B9C6-412C-B3C2-5E9C9864B3BF}">
      <dsp:nvSpPr>
        <dsp:cNvPr id="0" name=""/>
        <dsp:cNvSpPr/>
      </dsp:nvSpPr>
      <dsp:spPr>
        <a:xfrm>
          <a:off x="4075" y="5188922"/>
          <a:ext cx="8344777" cy="641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Подготовлены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проекты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технических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заданий</a:t>
          </a:r>
          <a:r>
            <a:rPr lang="en-US" sz="1400" kern="1200" dirty="0" smtClean="0"/>
            <a:t> </a:t>
          </a:r>
          <a:r>
            <a:rPr lang="ru-RU" sz="1400" kern="1200" dirty="0" smtClean="0"/>
            <a:t>для проведения конкурсных процедур на поставку компьютерной техники</a:t>
          </a:r>
          <a:r>
            <a:rPr lang="en-US" sz="1400" kern="1200" dirty="0" smtClean="0"/>
            <a:t> и </a:t>
          </a:r>
          <a:r>
            <a:rPr lang="en-US" sz="1400" kern="1200" dirty="0" err="1" smtClean="0"/>
            <a:t>другого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телекоммуникационного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оборудования</a:t>
          </a:r>
          <a:r>
            <a:rPr lang="ru-RU" sz="1400" kern="1200" dirty="0" smtClean="0"/>
            <a:t>;</a:t>
          </a:r>
          <a:endParaRPr lang="ru-RU" sz="1400" kern="1200" dirty="0"/>
        </a:p>
      </dsp:txBody>
      <dsp:txXfrm>
        <a:off x="35372" y="5220219"/>
        <a:ext cx="8282183" cy="5785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9BED8-4B0C-44D9-A863-2172770FE2D5}">
      <dsp:nvSpPr>
        <dsp:cNvPr id="0" name=""/>
        <dsp:cNvSpPr/>
      </dsp:nvSpPr>
      <dsp:spPr>
        <a:xfrm>
          <a:off x="4075" y="965"/>
          <a:ext cx="8344777" cy="664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</a:t>
          </a:r>
          <a:r>
            <a:rPr lang="en-US" sz="1500" kern="1200" dirty="0" err="1" smtClean="0"/>
            <a:t>онтроль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за</a:t>
          </a:r>
          <a:r>
            <a:rPr lang="en-US" sz="1500" kern="1200" dirty="0" smtClean="0"/>
            <a:t> </a:t>
          </a:r>
          <a:r>
            <a:rPr lang="ru-RU" sz="1500" kern="1200" dirty="0" err="1" smtClean="0"/>
            <a:t>выполнени</a:t>
          </a:r>
          <a:r>
            <a:rPr lang="en-US" sz="1500" kern="1200" dirty="0" err="1" smtClean="0"/>
            <a:t>ем</a:t>
          </a:r>
          <a:r>
            <a:rPr lang="en-US" sz="1500" kern="1200" dirty="0" smtClean="0"/>
            <a:t> </a:t>
          </a:r>
          <a:r>
            <a:rPr lang="ru-RU" sz="1500" kern="1200" dirty="0" smtClean="0"/>
            <a:t> работ по обслуживанию подсистемы межсетевого экранирования в администрациях муниципальных районов и городских поселений</a:t>
          </a:r>
          <a:endParaRPr lang="ru-RU" sz="1500" kern="1200" dirty="0"/>
        </a:p>
      </dsp:txBody>
      <dsp:txXfrm>
        <a:off x="36514" y="33404"/>
        <a:ext cx="8279899" cy="599643"/>
      </dsp:txXfrm>
    </dsp:sp>
    <dsp:sp modelId="{A8A6A29F-0C2E-4F09-BE1E-398D365F2504}">
      <dsp:nvSpPr>
        <dsp:cNvPr id="0" name=""/>
        <dsp:cNvSpPr/>
      </dsp:nvSpPr>
      <dsp:spPr>
        <a:xfrm>
          <a:off x="4075" y="709986"/>
          <a:ext cx="8344777" cy="6246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Установка и настройка криптошлюзов StoneGate FW/VPN</a:t>
          </a:r>
          <a:endParaRPr lang="ru-RU" sz="1500" kern="1200" dirty="0"/>
        </a:p>
      </dsp:txBody>
      <dsp:txXfrm>
        <a:off x="34569" y="740480"/>
        <a:ext cx="8283789" cy="563679"/>
      </dsp:txXfrm>
    </dsp:sp>
    <dsp:sp modelId="{60511C1A-9C7A-4100-A696-DF0164926B92}">
      <dsp:nvSpPr>
        <dsp:cNvPr id="0" name=""/>
        <dsp:cNvSpPr/>
      </dsp:nvSpPr>
      <dsp:spPr>
        <a:xfrm>
          <a:off x="4075" y="1379153"/>
          <a:ext cx="8344777" cy="755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К</a:t>
          </a:r>
          <a:r>
            <a:rPr lang="ru-RU" sz="1500" kern="1200" dirty="0" err="1" smtClean="0"/>
            <a:t>онсультирование</a:t>
          </a:r>
          <a:r>
            <a:rPr lang="ru-RU" sz="1500" kern="1200" dirty="0" smtClean="0"/>
            <a:t> представителей ОИВ и ОМСУ по вопросам подключения к ЕСПД и устранению неисправностей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изменение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правил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доступа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представителей</a:t>
          </a:r>
          <a:r>
            <a:rPr lang="en-US" sz="1500" kern="1200" dirty="0" smtClean="0"/>
            <a:t> ОИВ и ОМСУ к </a:t>
          </a:r>
          <a:r>
            <a:rPr lang="en-US" sz="1500" kern="1200" dirty="0" err="1" smtClean="0"/>
            <a:t>ресурсам</a:t>
          </a:r>
          <a:r>
            <a:rPr lang="en-US" sz="1500" kern="1200" dirty="0" smtClean="0"/>
            <a:t> ЕСПД</a:t>
          </a:r>
          <a:endParaRPr lang="ru-RU" sz="1500" kern="1200" dirty="0"/>
        </a:p>
      </dsp:txBody>
      <dsp:txXfrm>
        <a:off x="40943" y="1416021"/>
        <a:ext cx="8271041" cy="681510"/>
      </dsp:txXfrm>
    </dsp:sp>
    <dsp:sp modelId="{81B56492-8D7F-49DE-AC31-1E0D3F8593B8}">
      <dsp:nvSpPr>
        <dsp:cNvPr id="0" name=""/>
        <dsp:cNvSpPr/>
      </dsp:nvSpPr>
      <dsp:spPr>
        <a:xfrm>
          <a:off x="4075" y="2178899"/>
          <a:ext cx="8344777" cy="7171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Оказание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удаленной</a:t>
          </a:r>
          <a:r>
            <a:rPr lang="en-US" sz="1500" kern="1200" dirty="0" smtClean="0"/>
            <a:t> </a:t>
          </a:r>
          <a:r>
            <a:rPr lang="ru-RU" sz="1500" kern="1200" dirty="0" err="1" smtClean="0"/>
            <a:t>помощ</a:t>
          </a:r>
          <a:r>
            <a:rPr lang="en-US" sz="1500" kern="1200" dirty="0" smtClean="0"/>
            <a:t>и </a:t>
          </a:r>
          <a:r>
            <a:rPr lang="en-US" sz="1500" kern="1200" dirty="0" err="1" smtClean="0"/>
            <a:t>представителям</a:t>
          </a:r>
          <a:r>
            <a:rPr lang="en-US" sz="1500" kern="1200" dirty="0" smtClean="0"/>
            <a:t> ОИВ и ОМСУ</a:t>
          </a:r>
          <a:r>
            <a:rPr lang="ru-RU" sz="1500" kern="1200" dirty="0" smtClean="0"/>
            <a:t> в установке и настройка необходимого </a:t>
          </a:r>
          <a:r>
            <a:rPr lang="en-US" sz="1500" kern="1200" dirty="0" err="1" smtClean="0"/>
            <a:t>программного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обеспечения</a:t>
          </a:r>
          <a:r>
            <a:rPr lang="en-US" sz="1500" kern="1200" dirty="0" smtClean="0"/>
            <a:t> </a:t>
          </a:r>
          <a:r>
            <a:rPr lang="ru-RU" sz="1500" kern="1200" dirty="0" smtClean="0"/>
            <a:t>для подключения к ЕСПД</a:t>
          </a:r>
          <a:endParaRPr lang="ru-RU" sz="1500" kern="1200" dirty="0">
            <a:latin typeface="+mn-lt"/>
            <a:cs typeface="+mn-cs"/>
          </a:endParaRPr>
        </a:p>
      </dsp:txBody>
      <dsp:txXfrm>
        <a:off x="39085" y="2213909"/>
        <a:ext cx="8274757" cy="647161"/>
      </dsp:txXfrm>
    </dsp:sp>
    <dsp:sp modelId="{1EC23DAA-97F3-4ADE-BD28-2A4E23AE3E9A}">
      <dsp:nvSpPr>
        <dsp:cNvPr id="0" name=""/>
        <dsp:cNvSpPr/>
      </dsp:nvSpPr>
      <dsp:spPr>
        <a:xfrm>
          <a:off x="4075" y="2940580"/>
          <a:ext cx="8344777" cy="766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В</a:t>
          </a:r>
          <a:r>
            <a:rPr lang="ru-RU" sz="1500" kern="1200" dirty="0" err="1" smtClean="0"/>
            <a:t>ыдача</a:t>
          </a:r>
          <a:r>
            <a:rPr lang="ru-RU" sz="1500" kern="1200" dirty="0" smtClean="0"/>
            <a:t> 237 сертификатов электронной подписи для доступа к ЕСПД</a:t>
          </a:r>
          <a:endParaRPr lang="ru-RU" sz="1500" kern="1200" dirty="0"/>
        </a:p>
      </dsp:txBody>
      <dsp:txXfrm>
        <a:off x="41477" y="2977982"/>
        <a:ext cx="8269973" cy="691371"/>
      </dsp:txXfrm>
    </dsp:sp>
    <dsp:sp modelId="{A454884A-7B2D-43E0-9649-C15C06AEB034}">
      <dsp:nvSpPr>
        <dsp:cNvPr id="0" name=""/>
        <dsp:cNvSpPr/>
      </dsp:nvSpPr>
      <dsp:spPr>
        <a:xfrm>
          <a:off x="4075" y="3751256"/>
          <a:ext cx="8285757" cy="366712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chemeClr val="tx2"/>
              </a:solidFill>
            </a:rPr>
            <a:t>Удостоверяющий</a:t>
          </a:r>
          <a:r>
            <a:rPr lang="en-US" sz="2000" b="1" kern="1200" dirty="0" smtClean="0">
              <a:solidFill>
                <a:schemeClr val="tx2"/>
              </a:solidFill>
            </a:rPr>
            <a:t> </a:t>
          </a:r>
          <a:r>
            <a:rPr lang="en-US" sz="2000" b="1" kern="1200" dirty="0" err="1" smtClean="0">
              <a:solidFill>
                <a:schemeClr val="tx2"/>
              </a:solidFill>
            </a:rPr>
            <a:t>центр</a:t>
          </a:r>
          <a:endParaRPr lang="ru-RU" sz="2000" b="1" kern="1200" dirty="0">
            <a:solidFill>
              <a:schemeClr val="tx2"/>
            </a:solidFill>
          </a:endParaRPr>
        </a:p>
      </dsp:txBody>
      <dsp:txXfrm>
        <a:off x="21976" y="3769157"/>
        <a:ext cx="8249955" cy="330910"/>
      </dsp:txXfrm>
    </dsp:sp>
    <dsp:sp modelId="{67DE40FA-15A2-40F5-80B1-F287960C5799}">
      <dsp:nvSpPr>
        <dsp:cNvPr id="0" name=""/>
        <dsp:cNvSpPr/>
      </dsp:nvSpPr>
      <dsp:spPr>
        <a:xfrm>
          <a:off x="4075" y="4162467"/>
          <a:ext cx="8344777" cy="734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Пройдена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аккредитация</a:t>
          </a:r>
          <a:r>
            <a:rPr lang="en-US" sz="1500" kern="1200" dirty="0" smtClean="0"/>
            <a:t> в </a:t>
          </a:r>
          <a:r>
            <a:rPr lang="en-US" sz="1500" kern="1200" dirty="0" err="1" smtClean="0"/>
            <a:t>Минкомсвязи</a:t>
          </a:r>
          <a:r>
            <a:rPr lang="en-US" sz="1500" kern="1200" dirty="0" smtClean="0"/>
            <a:t>. ГКУ ЛО “ОЭП” </a:t>
          </a:r>
          <a:r>
            <a:rPr lang="en-US" sz="1500" kern="1200" dirty="0" err="1" smtClean="0"/>
            <a:t>включен</a:t>
          </a:r>
          <a:r>
            <a:rPr lang="en-US" sz="1500" kern="1200" dirty="0" smtClean="0"/>
            <a:t> в </a:t>
          </a:r>
          <a:r>
            <a:rPr lang="en-US" sz="1500" kern="1200" dirty="0" err="1" smtClean="0"/>
            <a:t>перечень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аккредитованных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удостоверяющих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центров</a:t>
          </a:r>
          <a:r>
            <a:rPr lang="en-US" sz="1500" kern="1200" dirty="0" smtClean="0"/>
            <a:t>.</a:t>
          </a:r>
          <a:endParaRPr lang="ru-RU" sz="1500" kern="1200" dirty="0"/>
        </a:p>
      </dsp:txBody>
      <dsp:txXfrm>
        <a:off x="39941" y="4198333"/>
        <a:ext cx="8273045" cy="662991"/>
      </dsp:txXfrm>
    </dsp:sp>
    <dsp:sp modelId="{20B5C54A-DA20-47DC-96DE-3A466FA8E354}">
      <dsp:nvSpPr>
        <dsp:cNvPr id="0" name=""/>
        <dsp:cNvSpPr/>
      </dsp:nvSpPr>
      <dsp:spPr>
        <a:xfrm>
          <a:off x="4075" y="4941690"/>
          <a:ext cx="8344777" cy="889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В</a:t>
          </a:r>
          <a:r>
            <a:rPr lang="ru-RU" sz="1500" kern="1200" dirty="0" err="1" smtClean="0"/>
            <a:t>ыдан</a:t>
          </a:r>
          <a:r>
            <a:rPr lang="en-US" sz="1500" kern="1200" dirty="0" smtClean="0"/>
            <a:t>о</a:t>
          </a:r>
          <a:r>
            <a:rPr lang="ru-RU" sz="1500" kern="1200" dirty="0" smtClean="0"/>
            <a:t> более 300 сертификатов квалифицированной электронной подписи органам исполнительной власти Ленинградской области и подведомственным учреждениям</a:t>
          </a:r>
          <a:endParaRPr lang="ru-RU" sz="1500" kern="1200" dirty="0"/>
        </a:p>
      </dsp:txBody>
      <dsp:txXfrm>
        <a:off x="47521" y="4985136"/>
        <a:ext cx="8257885" cy="803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8110-073D-45E4-B6F2-A319CC3CE06F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05FA7-5263-46DD-8786-726B79906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3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5FA7-5263-46DD-8786-726B7990672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8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5FA7-5263-46DD-8786-726B7990672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8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5FA7-5263-46DD-8786-726B7990672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8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5FA7-5263-46DD-8786-726B799067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86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5FA7-5263-46DD-8786-726B7990672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86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5FA7-5263-46DD-8786-726B7990672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8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9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8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0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2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73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3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6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5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4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5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F59F-2465-4497-8F73-D612927C9768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D9EE-3EB0-443D-B838-A772ECB80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53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Основные </a:t>
            </a:r>
            <a:r>
              <a:rPr lang="en-US" sz="2000" b="1" dirty="0" smtClean="0">
                <a:solidFill>
                  <a:schemeClr val="tx2"/>
                </a:solidFill>
              </a:rPr>
              <a:t>направления </a:t>
            </a:r>
            <a:r>
              <a:rPr lang="ru-RU" sz="2000" b="1" dirty="0" smtClean="0">
                <a:solidFill>
                  <a:schemeClr val="tx2"/>
                </a:solidFill>
              </a:rPr>
              <a:t> деятельности ГКУ ЛО «ОЭП» в 2013 году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817860"/>
              </p:ext>
            </p:extLst>
          </p:nvPr>
        </p:nvGraphicFramePr>
        <p:xfrm>
          <a:off x="395536" y="692696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09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АИС «Межвед ЛО»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73571"/>
              </p:ext>
            </p:extLst>
          </p:nvPr>
        </p:nvGraphicFramePr>
        <p:xfrm>
          <a:off x="395536" y="692696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08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АИС МФЦ</a:t>
            </a:r>
            <a:r>
              <a:rPr lang="en-US" sz="2000" b="1" dirty="0" smtClean="0">
                <a:solidFill>
                  <a:schemeClr val="tx2"/>
                </a:solidFill>
              </a:rPr>
              <a:t> и “Электронная приемная”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918493"/>
              </p:ext>
            </p:extLst>
          </p:nvPr>
        </p:nvGraphicFramePr>
        <p:xfrm>
          <a:off x="395536" y="692696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Скругленный прямоугольник 8"/>
          <p:cNvSpPr/>
          <p:nvPr/>
        </p:nvSpPr>
        <p:spPr>
          <a:xfrm>
            <a:off x="433191" y="3462480"/>
            <a:ext cx="8281693" cy="9392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  <p:sp>
        <p:nvSpPr>
          <p:cNvPr id="10" name="Скругленный прямоугольник 10"/>
          <p:cNvSpPr/>
          <p:nvPr/>
        </p:nvSpPr>
        <p:spPr>
          <a:xfrm>
            <a:off x="433191" y="4110229"/>
            <a:ext cx="8281693" cy="583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</p:spTree>
    <p:extLst>
      <p:ext uri="{BB962C8B-B14F-4D97-AF65-F5344CB8AC3E}">
        <p14:creationId xmlns:p14="http://schemas.microsoft.com/office/powerpoint/2010/main" val="418083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Реестр информационных систем и информационных ресурсов. </a:t>
            </a:r>
            <a:r>
              <a:rPr lang="en-US" sz="2000" b="1" dirty="0" err="1" smtClean="0">
                <a:solidFill>
                  <a:schemeClr val="tx2"/>
                </a:solidFill>
              </a:rPr>
              <a:t>Единая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адресная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система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949000"/>
              </p:ext>
            </p:extLst>
          </p:nvPr>
        </p:nvGraphicFramePr>
        <p:xfrm>
          <a:off x="395536" y="908720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Скругленный прямоугольник 8"/>
          <p:cNvSpPr/>
          <p:nvPr/>
        </p:nvSpPr>
        <p:spPr>
          <a:xfrm>
            <a:off x="433191" y="3462480"/>
            <a:ext cx="8281693" cy="9392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  <p:sp>
        <p:nvSpPr>
          <p:cNvPr id="10" name="Скругленный прямоугольник 10"/>
          <p:cNvSpPr/>
          <p:nvPr/>
        </p:nvSpPr>
        <p:spPr>
          <a:xfrm>
            <a:off x="433191" y="4110229"/>
            <a:ext cx="8281693" cy="583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</p:spTree>
    <p:extLst>
      <p:ext uri="{BB962C8B-B14F-4D97-AF65-F5344CB8AC3E}">
        <p14:creationId xmlns:p14="http://schemas.microsoft.com/office/powerpoint/2010/main" val="20068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Служба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технической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поддержки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877981"/>
              </p:ext>
            </p:extLst>
          </p:nvPr>
        </p:nvGraphicFramePr>
        <p:xfrm>
          <a:off x="395536" y="692696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Скругленный прямоугольник 8"/>
          <p:cNvSpPr/>
          <p:nvPr/>
        </p:nvSpPr>
        <p:spPr>
          <a:xfrm>
            <a:off x="433191" y="3462480"/>
            <a:ext cx="8281693" cy="9392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  <p:sp>
        <p:nvSpPr>
          <p:cNvPr id="10" name="Скругленный прямоугольник 10"/>
          <p:cNvSpPr/>
          <p:nvPr/>
        </p:nvSpPr>
        <p:spPr>
          <a:xfrm>
            <a:off x="433191" y="4110229"/>
            <a:ext cx="8281693" cy="583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</p:spTree>
    <p:extLst>
      <p:ext uri="{BB962C8B-B14F-4D97-AF65-F5344CB8AC3E}">
        <p14:creationId xmlns:p14="http://schemas.microsoft.com/office/powerpoint/2010/main" val="20068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504056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Сопровождение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</a:rPr>
              <a:t>аппаратно</a:t>
            </a:r>
            <a:r>
              <a:rPr lang="en-US" sz="2000" b="1" dirty="0" smtClean="0">
                <a:solidFill>
                  <a:schemeClr val="tx2"/>
                </a:solidFill>
              </a:rPr>
              <a:t>-</a:t>
            </a:r>
            <a:r>
              <a:rPr lang="en-US" sz="2000" b="1" dirty="0" err="1" smtClean="0">
                <a:solidFill>
                  <a:schemeClr val="tx2"/>
                </a:solidFill>
              </a:rPr>
              <a:t>программного</a:t>
            </a: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>
                <a:solidFill>
                  <a:schemeClr val="tx2"/>
                </a:solidFill>
              </a:rPr>
              <a:t>комплекса ЕСПД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02890"/>
              </p:ext>
            </p:extLst>
          </p:nvPr>
        </p:nvGraphicFramePr>
        <p:xfrm>
          <a:off x="395536" y="692696"/>
          <a:ext cx="835292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Скругленный прямоугольник 8"/>
          <p:cNvSpPr/>
          <p:nvPr/>
        </p:nvSpPr>
        <p:spPr>
          <a:xfrm>
            <a:off x="433191" y="3462480"/>
            <a:ext cx="8281693" cy="93927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  <p:sp>
        <p:nvSpPr>
          <p:cNvPr id="10" name="Скругленный прямоугольник 10"/>
          <p:cNvSpPr/>
          <p:nvPr/>
        </p:nvSpPr>
        <p:spPr>
          <a:xfrm>
            <a:off x="433191" y="4110229"/>
            <a:ext cx="8281693" cy="583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26670" rIns="53340" bIns="2667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baseline="0" dirty="0"/>
          </a:p>
        </p:txBody>
      </p:sp>
    </p:spTree>
    <p:extLst>
      <p:ext uri="{BB962C8B-B14F-4D97-AF65-F5344CB8AC3E}">
        <p14:creationId xmlns:p14="http://schemas.microsoft.com/office/powerpoint/2010/main" val="37154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806</Words>
  <Application>Microsoft Office PowerPoint</Application>
  <PresentationFormat>Экран 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Основные направления  деятельности ГКУ ЛО «ОЭП» в 2013 году</vt:lpstr>
      <vt:lpstr>АИС «Межвед ЛО»</vt:lpstr>
      <vt:lpstr>АИС МФЦ и “Электронная приемная”</vt:lpstr>
      <vt:lpstr>Реестр информационных систем и информационных ресурсов. Единая адресная система.</vt:lpstr>
      <vt:lpstr>Служба технической поддержки</vt:lpstr>
      <vt:lpstr>Сопровождение аппаратно-программного комплекса ЕСПД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ГКУ ЛО «ОЭП»</dc:title>
  <dc:creator>Hewlett-Packard Company</dc:creator>
  <cp:lastModifiedBy>Татьяна Олеговна Суворова</cp:lastModifiedBy>
  <cp:revision>39</cp:revision>
  <cp:lastPrinted>2013-08-19T12:14:27Z</cp:lastPrinted>
  <dcterms:created xsi:type="dcterms:W3CDTF">2013-08-19T07:46:25Z</dcterms:created>
  <dcterms:modified xsi:type="dcterms:W3CDTF">2014-02-26T08:08:56Z</dcterms:modified>
</cp:coreProperties>
</file>