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6" r:id="rId3"/>
    <p:sldId id="279" r:id="rId4"/>
    <p:sldId id="278" r:id="rId5"/>
    <p:sldId id="264" r:id="rId6"/>
    <p:sldId id="280" r:id="rId7"/>
    <p:sldId id="266" r:id="rId8"/>
    <p:sldId id="267" r:id="rId9"/>
    <p:sldId id="296" r:id="rId10"/>
    <p:sldId id="288" r:id="rId11"/>
    <p:sldId id="295" r:id="rId12"/>
    <p:sldId id="269" r:id="rId13"/>
    <p:sldId id="283" r:id="rId14"/>
    <p:sldId id="285" r:id="rId15"/>
    <p:sldId id="286" r:id="rId16"/>
    <p:sldId id="287" r:id="rId17"/>
    <p:sldId id="281" r:id="rId18"/>
    <p:sldId id="260" r:id="rId19"/>
    <p:sldId id="282" r:id="rId20"/>
    <p:sldId id="262" r:id="rId21"/>
    <p:sldId id="270" r:id="rId22"/>
    <p:sldId id="271" r:id="rId23"/>
    <p:sldId id="292" r:id="rId24"/>
    <p:sldId id="298" r:id="rId25"/>
    <p:sldId id="293" r:id="rId26"/>
    <p:sldId id="289" r:id="rId27"/>
    <p:sldId id="290" r:id="rId28"/>
    <p:sldId id="291" r:id="rId29"/>
    <p:sldId id="27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084" y="-1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02061152907057E-2"/>
          <c:y val="0.13272248424010238"/>
          <c:w val="0.46830884449016524"/>
          <c:h val="0.8672775157598976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Комитет по телекоммуникациям и информатизации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explosion val="24"/>
            <c:spPr>
              <a:solidFill>
                <a:srgbClr val="00B050"/>
              </a:solidFill>
              <a:ln>
                <a:solidFill>
                  <a:srgbClr val="00B0F0"/>
                </a:solidFill>
              </a:ln>
            </c:spPr>
          </c:dPt>
          <c:dLbls>
            <c:dLbl>
              <c:idx val="0"/>
              <c:layout>
                <c:manualLayout>
                  <c:x val="-0.12367636747695127"/>
                  <c:y val="-0.5080488569263448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0757058930806826E-2"/>
                  <c:y val="-2.63237749702769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778400831472731E-2"/>
                  <c:y val="-0.3132529221462955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ДЦП</c:v>
                </c:pt>
                <c:pt idx="1">
                  <c:v>Софинансирование</c:v>
                </c:pt>
                <c:pt idx="2">
                  <c:v>ВНП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.00">
                  <c:v>19674.480000000003</c:v>
                </c:pt>
                <c:pt idx="1">
                  <c:v>977.8</c:v>
                </c:pt>
                <c:pt idx="2" formatCode="#,##0.00">
                  <c:v>15012.5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648098112365655"/>
          <c:y val="0.22600059363221664"/>
          <c:w val="0.38645100932927995"/>
          <c:h val="0.67601494099221948"/>
        </c:manualLayout>
      </c:layout>
      <c:overlay val="0"/>
      <c:txPr>
        <a:bodyPr/>
        <a:lstStyle/>
        <a:p>
          <a:pPr>
            <a:defRPr b="1" i="1">
              <a:solidFill>
                <a:srgbClr val="0070C0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7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FFFF00"/>
            </a:solidFill>
            <a:ln w="19050"/>
            <a:effectLst>
              <a:outerShdw blurRad="152400" dist="50800" dir="5400000" sx="53000" sy="53000" algn="ctr" rotWithShape="0">
                <a:srgbClr val="D4D2D0">
                  <a:alpha val="36000"/>
                </a:srgbClr>
              </a:outerShdw>
            </a:effectLst>
          </c:spPr>
          <c:explosion val="7"/>
          <c:dPt>
            <c:idx val="1"/>
            <c:bubble3D val="0"/>
            <c:spPr>
              <a:solidFill>
                <a:srgbClr val="FF0000"/>
              </a:solidFill>
              <a:ln w="19050"/>
              <a:effectLst>
                <a:outerShdw blurRad="152400" dist="50800" dir="5400000" sx="53000" sy="53000" algn="ctr" rotWithShape="0">
                  <a:srgbClr val="D4D2D0">
                    <a:alpha val="36000"/>
                  </a:srgbClr>
                </a:outerShdw>
              </a:effectLst>
            </c:spPr>
          </c:dPt>
          <c:dLbls>
            <c:txPr>
              <a:bodyPr/>
              <a:lstStyle/>
              <a:p>
                <a:pPr>
                  <a:defRPr b="1" i="1">
                    <a:solidFill>
                      <a:srgbClr val="00B0F0"/>
                    </a:solidFill>
                    <a:latin typeface="+mj-lt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2010 г.</c:v>
                </c:pt>
                <c:pt idx="1">
                  <c:v>2011-2013 гг.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14.3</c:v>
                </c:pt>
                <c:pt idx="1">
                  <c:v>85.7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effectLst>
          <a:innerShdw blurRad="63500" dist="50800" dir="54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 prstMaterial="metal"/>
      </c:spPr>
    </c:plotArea>
    <c:legend>
      <c:legendPos val="r"/>
      <c:layout>
        <c:manualLayout>
          <c:xMode val="edge"/>
          <c:yMode val="edge"/>
          <c:x val="0.7036465215882356"/>
          <c:y val="0.16202903438089974"/>
          <c:w val="0.23656528255697745"/>
          <c:h val="0.34701489759577892"/>
        </c:manualLayout>
      </c:layout>
      <c:overlay val="0"/>
      <c:txPr>
        <a:bodyPr/>
        <a:lstStyle/>
        <a:p>
          <a:pPr>
            <a:defRPr sz="2400" b="1" i="1" baseline="0">
              <a:solidFill>
                <a:srgbClr val="00B0F0"/>
              </a:solidFill>
              <a:latin typeface="+mj-lt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b="0"/>
          </a:pPr>
          <a:endParaRPr lang="ru-RU"/>
        </a:p>
      </c:txPr>
    </c:title>
    <c:autoTitleDeleted val="0"/>
    <c:view3D>
      <c:rotX val="30"/>
      <c:rotY val="1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городских и сельских библиотек имеющих ШПД (н. п. cвыше 500 чел)</c:v>
                </c:pt>
              </c:strCache>
            </c:strRef>
          </c:tx>
          <c:spPr>
            <a:solidFill>
              <a:srgbClr val="FFFF00"/>
            </a:solidFill>
            <a:effectLst>
              <a:outerShdw blurRad="406400" dist="50800" dir="5400000" sx="48000" sy="48000" algn="ctr" rotWithShape="0">
                <a:srgbClr val="000000">
                  <a:alpha val="43137"/>
                </a:srgbClr>
              </a:outerShdw>
            </a:effectLst>
          </c:spPr>
          <c:dPt>
            <c:idx val="0"/>
            <c:bubble3D val="0"/>
            <c:spPr>
              <a:solidFill>
                <a:srgbClr val="00B050"/>
              </a:solidFill>
              <a:effectLst>
                <a:outerShdw blurRad="406400" dist="50800" dir="5400000" sx="48000" sy="48000" algn="ctr" rotWithShape="0">
                  <a:srgbClr val="000000">
                    <a:alpha val="43137"/>
                  </a:srgbClr>
                </a:outerShdw>
              </a:effectLst>
            </c:spPr>
          </c:dPt>
          <c:dPt>
            <c:idx val="1"/>
            <c:bubble3D val="0"/>
            <c:explosion val="50"/>
            <c:spPr>
              <a:solidFill>
                <a:srgbClr val="00B0F0"/>
              </a:solidFill>
              <a:effectLst>
                <a:outerShdw blurRad="406400" dist="50800" dir="5400000" sx="48000" sy="48000" algn="ctr" rotWithShape="0">
                  <a:srgbClr val="000000">
                    <a:alpha val="43137"/>
                  </a:srgbClr>
                </a:outerShdw>
              </a:effectLst>
            </c:spPr>
          </c:dPt>
          <c:dLbls>
            <c:spPr>
              <a:noFill/>
            </c:spPr>
            <c:txPr>
              <a:bodyPr/>
              <a:lstStyle/>
              <a:p>
                <a:pPr>
                  <a:defRPr b="1" i="1">
                    <a:solidFill>
                      <a:srgbClr val="00B0F0"/>
                    </a:solidFill>
                    <a:latin typeface="+mj-lt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2010 г.</c:v>
                </c:pt>
                <c:pt idx="1">
                  <c:v>2011-2013 гг.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9.6</c:v>
                </c:pt>
                <c:pt idx="1">
                  <c:v>90.4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498171100875779"/>
          <c:y val="0.25420846658686341"/>
          <c:w val="0.22961316675990895"/>
          <c:h val="0.31865199537855937"/>
        </c:manualLayout>
      </c:layout>
      <c:overlay val="0"/>
      <c:txPr>
        <a:bodyPr/>
        <a:lstStyle/>
        <a:p>
          <a:pPr>
            <a:defRPr sz="2000" b="1" i="1">
              <a:solidFill>
                <a:srgbClr val="00B0F0"/>
              </a:solidFill>
              <a:latin typeface="+mj-lt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64501312335958"/>
          <c:y val="0.11185307550561292"/>
          <c:w val="0.4764536307961505"/>
          <c:h val="0.7695638841470995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c:spPr>
          <c:explosion val="23"/>
          <c:dPt>
            <c:idx val="0"/>
            <c:bubble3D val="0"/>
            <c:explosion val="1"/>
            <c:spPr>
              <a:solidFill>
                <a:srgbClr val="FFFF00"/>
              </a:solidFill>
              <a:effectLst>
                <a:outerShdw blurRad="215900" dist="38100" dir="10800000" algn="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c:spPr>
          </c:dPt>
          <c:dLbls>
            <c:txPr>
              <a:bodyPr/>
              <a:lstStyle/>
              <a:p>
                <a:pPr>
                  <a:defRPr b="1" i="1">
                    <a:solidFill>
                      <a:srgbClr val="00B0F0"/>
                    </a:solidFill>
                    <a:latin typeface="+mj-lt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Средства областного бюджета</c:v>
                </c:pt>
                <c:pt idx="1">
                  <c:v>Средства местных бюджетов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59.83</c:v>
                </c:pt>
                <c:pt idx="1">
                  <c:v>9.8500000000000032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40"/>
      </c:pieChart>
    </c:plotArea>
    <c:legend>
      <c:legendPos val="r"/>
      <c:layout>
        <c:manualLayout>
          <c:xMode val="edge"/>
          <c:yMode val="edge"/>
          <c:x val="0.65367148760022764"/>
          <c:y val="0.19714506753774586"/>
          <c:w val="0.26099673257217509"/>
          <c:h val="0.60340601584017561"/>
        </c:manualLayout>
      </c:layout>
      <c:overlay val="0"/>
      <c:txPr>
        <a:bodyPr/>
        <a:lstStyle/>
        <a:p>
          <a:pPr>
            <a:defRPr b="1" i="1">
              <a:solidFill>
                <a:srgbClr val="00B0F0"/>
              </a:solidFill>
              <a:latin typeface="+mj-lt"/>
            </a:defRPr>
          </a:pPr>
          <a:endParaRPr lang="ru-RU"/>
        </a:p>
      </c:txPr>
    </c:legend>
    <c:plotVisOnly val="1"/>
    <c:dispBlanksAs val="zero"/>
    <c:showDLblsOverMax val="0"/>
  </c:chart>
  <c:spPr>
    <a:scene3d>
      <a:camera prst="orthographicFront"/>
      <a:lightRig rig="threePt" dir="t"/>
    </a:scene3d>
    <a:sp3d>
      <a:bevelT prst="relaxedInset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756124234470758E-2"/>
          <c:y val="5.5770035158325536E-2"/>
          <c:w val="0.47506474190726183"/>
          <c:h val="0.7673205625332084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c:spPr>
          <c:explosion val="15"/>
          <c:dPt>
            <c:idx val="0"/>
            <c:bubble3D val="0"/>
            <c:spPr>
              <a:solidFill>
                <a:srgbClr val="00B050"/>
              </a:solidFill>
              <a:effectLst>
                <a:outerShdw blurRad="215900" dist="38100" dir="10800000" algn="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00B0F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c:spPr>
          </c:dPt>
          <c:dLbls>
            <c:txPr>
              <a:bodyPr/>
              <a:lstStyle/>
              <a:p>
                <a:pPr>
                  <a:defRPr b="1" i="1">
                    <a:solidFill>
                      <a:srgbClr val="00B0F0"/>
                    </a:solidFill>
                    <a:latin typeface="+mj-lt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Средства областного бюджета (90 %)</c:v>
                </c:pt>
                <c:pt idx="1">
                  <c:v>Средства местных бюджетов (69,5 %)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53.85</c:v>
                </c:pt>
                <c:pt idx="1">
                  <c:v>6.84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Средства областного бюджета (90 %)</c:v>
                </c:pt>
                <c:pt idx="1">
                  <c:v>Средства местных бюджетов (69,5 %)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40"/>
      </c:pieChart>
    </c:plotArea>
    <c:legend>
      <c:legendPos val="r"/>
      <c:layout>
        <c:manualLayout>
          <c:xMode val="edge"/>
          <c:yMode val="edge"/>
          <c:x val="0.63298742344706915"/>
          <c:y val="9.3249227025560433E-2"/>
          <c:w val="0.28090146544181982"/>
          <c:h val="0.67217899657460733"/>
        </c:manualLayout>
      </c:layout>
      <c:overlay val="0"/>
      <c:txPr>
        <a:bodyPr/>
        <a:lstStyle/>
        <a:p>
          <a:pPr>
            <a:defRPr b="1" i="1">
              <a:solidFill>
                <a:srgbClr val="00B0F0"/>
              </a:solidFill>
              <a:latin typeface="+mj-lt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399934383202124E-2"/>
          <c:y val="8.7176537752806468E-2"/>
          <c:w val="0.47923140857392815"/>
          <c:h val="0.7740505273748831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c:spPr>
          <c:explosion val="15"/>
          <c:dPt>
            <c:idx val="0"/>
            <c:bubble3D val="0"/>
            <c:spPr>
              <a:solidFill>
                <a:srgbClr val="0070C0"/>
              </a:solidFill>
              <a:effectLst>
                <a:outerShdw blurRad="215900" dist="38100" dir="10800000" algn="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C0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c:spPr>
          </c:dPt>
          <c:dLbls>
            <c:txPr>
              <a:bodyPr/>
              <a:lstStyle/>
              <a:p>
                <a:pPr>
                  <a:defRPr b="1" i="1">
                    <a:solidFill>
                      <a:srgbClr val="00B0F0"/>
                    </a:solidFill>
                    <a:latin typeface="+mj-lt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Фактическое финансирование</c:v>
                </c:pt>
                <c:pt idx="1">
                  <c:v>Экономия по результатам конкурсных процедур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60.7</c:v>
                </c:pt>
                <c:pt idx="1">
                  <c:v>3.6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Фактическое финансирование</c:v>
                </c:pt>
                <c:pt idx="1">
                  <c:v>Экономия по результатам конкурсных процедур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40"/>
      </c:pieChart>
    </c:plotArea>
    <c:legend>
      <c:legendPos val="r"/>
      <c:layout>
        <c:manualLayout>
          <c:xMode val="edge"/>
          <c:yMode val="edge"/>
          <c:x val="0.59132075678040241"/>
          <c:y val="0.17849544835343736"/>
          <c:w val="0.33090146544182003"/>
          <c:h val="0.46579340809658915"/>
        </c:manualLayout>
      </c:layout>
      <c:overlay val="0"/>
      <c:txPr>
        <a:bodyPr/>
        <a:lstStyle/>
        <a:p>
          <a:pPr>
            <a:defRPr sz="2000" b="1" i="1">
              <a:solidFill>
                <a:srgbClr val="00B0F0"/>
              </a:solidFill>
              <a:latin typeface="+mj-lt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4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933867114925254E-3"/>
          <c:y val="0.2859993151252555"/>
          <c:w val="0.62709579315226061"/>
          <c:h val="0.4561871709513035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9999FF"/>
            </a:solidFill>
            <a:ln w="10107">
              <a:noFill/>
              <a:prstDash val="solid"/>
            </a:ln>
            <a:effectLst>
              <a:outerShdw blurRad="88900" dist="50800" dir="5400000" sx="35000" sy="35000" algn="ctr" rotWithShape="0">
                <a:srgbClr val="000000">
                  <a:alpha val="43137"/>
                </a:srgbClr>
              </a:outerShdw>
            </a:effectLst>
          </c:spPr>
          <c:explosion val="34"/>
          <c:dPt>
            <c:idx val="0"/>
            <c:bubble3D val="0"/>
            <c:spPr>
              <a:solidFill>
                <a:srgbClr val="00B050"/>
              </a:solidFill>
              <a:ln w="10107">
                <a:noFill/>
                <a:prstDash val="solid"/>
              </a:ln>
              <a:effectLst>
                <a:outerShdw blurRad="88900" dist="50800" dir="5400000" sx="35000" sy="35000" algn="ctr" rotWithShape="0">
                  <a:srgbClr val="000000">
                    <a:alpha val="43137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FF0000"/>
              </a:solidFill>
              <a:ln w="10107">
                <a:noFill/>
                <a:prstDash val="solid"/>
              </a:ln>
              <a:effectLst>
                <a:outerShdw blurRad="88900" dist="50800" dir="5400000" sx="35000" sy="35000" algn="ctr" rotWithShape="0">
                  <a:srgbClr val="000000">
                    <a:alpha val="43137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FFFFCC"/>
              </a:solidFill>
              <a:ln w="10107">
                <a:noFill/>
                <a:prstDash val="solid"/>
              </a:ln>
              <a:effectLst>
                <a:outerShdw blurRad="88900" dist="50800" dir="5400000" sx="35000" sy="35000" algn="ctr" rotWithShape="0">
                  <a:srgbClr val="000000">
                    <a:alpha val="43137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chemeClr val="bg1"/>
              </a:solidFill>
              <a:ln w="10107">
                <a:noFill/>
                <a:prstDash val="solid"/>
              </a:ln>
              <a:effectLst>
                <a:outerShdw blurRad="88900" dist="50800" dir="5400000" sx="35000" sy="35000" algn="ctr" rotWithShape="0">
                  <a:srgbClr val="000000">
                    <a:alpha val="43137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rgbClr val="00B0F0"/>
              </a:solidFill>
              <a:ln w="10107">
                <a:noFill/>
                <a:prstDash val="solid"/>
              </a:ln>
              <a:effectLst>
                <a:outerShdw blurRad="88900" dist="50800" dir="5400000" sx="35000" sy="35000" algn="ctr" rotWithShape="0">
                  <a:srgbClr val="000000">
                    <a:alpha val="43137"/>
                  </a:srgbClr>
                </a:outerShdw>
              </a:effectLst>
            </c:spPr>
          </c:dPt>
          <c:dLbls>
            <c:spPr>
              <a:noFill/>
              <a:ln w="20214">
                <a:noFill/>
              </a:ln>
              <a:effectLst>
                <a:outerShdw blurRad="50800" dist="50800" dir="5400000" sx="2000" sy="2000" algn="ctr" rotWithShape="0">
                  <a:srgbClr val="000000">
                    <a:alpha val="43137"/>
                  </a:srgbClr>
                </a:outerShdw>
              </a:effectLst>
            </c:spPr>
            <c:txPr>
              <a:bodyPr/>
              <a:lstStyle/>
              <a:p>
                <a:pPr>
                  <a:defRPr sz="1400" b="1" i="1" u="none" strike="noStrike" baseline="0">
                    <a:solidFill>
                      <a:srgbClr val="0070C0"/>
                    </a:solidFill>
                    <a:latin typeface="+mn-lt"/>
                    <a:ea typeface="Cambria"/>
                    <a:cs typeface="Cambria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Sheet1!$B$1:$F$1</c:f>
              <c:strCache>
                <c:ptCount val="5"/>
                <c:pt idx="0">
                  <c:v>Образовательные учреждения</c:v>
                </c:pt>
                <c:pt idx="1">
                  <c:v>Медицинские учреждения</c:v>
                </c:pt>
                <c:pt idx="2">
                  <c:v>Администрации р-нов</c:v>
                </c:pt>
                <c:pt idx="3">
                  <c:v>Администрации ГП</c:v>
                </c:pt>
                <c:pt idx="4">
                  <c:v>Администрации СП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374</c:v>
                </c:pt>
                <c:pt idx="1">
                  <c:v>413</c:v>
                </c:pt>
                <c:pt idx="2">
                  <c:v>18</c:v>
                </c:pt>
                <c:pt idx="3">
                  <c:v>61</c:v>
                </c:pt>
                <c:pt idx="4">
                  <c:v>142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rgbClr val="C0C0C0"/>
        </a:solidFill>
        <a:ln w="10107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5155440414507781"/>
          <c:y val="0.12470588235294118"/>
          <c:w val="0.33247943023975945"/>
          <c:h val="0.75058823529411778"/>
        </c:manualLayout>
      </c:layout>
      <c:overlay val="0"/>
      <c:spPr>
        <a:noFill/>
        <a:ln w="2527">
          <a:noFill/>
          <a:prstDash val="solid"/>
        </a:ln>
      </c:spPr>
      <c:txPr>
        <a:bodyPr/>
        <a:lstStyle/>
        <a:p>
          <a:pPr>
            <a:defRPr sz="1400" b="1" i="1" u="none" strike="noStrike" baseline="0">
              <a:solidFill>
                <a:srgbClr val="0070C0"/>
              </a:solidFill>
              <a:latin typeface="+mn-lt"/>
              <a:ea typeface="Cambria"/>
              <a:cs typeface="Cambria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194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86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085938418943008E-2"/>
          <c:y val="2.7548209366391185E-2"/>
          <c:w val="0.59147831633807169"/>
          <c:h val="0.809917355371900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ЕСПД ЛО 2013</c:v>
                </c:pt>
              </c:strCache>
            </c:strRef>
          </c:tx>
          <c:spPr>
            <a:solidFill>
              <a:srgbClr val="00B050"/>
            </a:solidFill>
            <a:ln w="14957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 w="29914">
                  <a:noFill/>
                </a:ln>
              </c:spPr>
              <c:txPr>
                <a:bodyPr/>
                <a:lstStyle/>
                <a:p>
                  <a:pPr>
                    <a:defRPr sz="1413" b="1" i="0" u="none" strike="noStrike" baseline="0">
                      <a:solidFill>
                        <a:schemeClr val="tx1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9914">
                <a:noFill/>
              </a:ln>
            </c:spPr>
            <c:txPr>
              <a:bodyPr/>
              <a:lstStyle/>
              <a:p>
                <a:pPr>
                  <a:defRPr sz="1413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объекты подключения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96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ЕМТС </c:v>
                </c:pt>
              </c:strCache>
            </c:strRef>
          </c:tx>
          <c:spPr>
            <a:solidFill>
              <a:srgbClr val="FFFF00"/>
            </a:solidFill>
            <a:ln w="14957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 w="29914">
                  <a:noFill/>
                </a:ln>
              </c:spPr>
              <c:txPr>
                <a:bodyPr/>
                <a:lstStyle/>
                <a:p>
                  <a:pPr>
                    <a:defRPr sz="1413" b="1" i="0" u="none" strike="noStrike" baseline="0">
                      <a:solidFill>
                        <a:schemeClr val="tx1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9914">
                <a:noFill/>
              </a:ln>
            </c:spPr>
            <c:txPr>
              <a:bodyPr/>
              <a:lstStyle/>
              <a:p>
                <a:pPr>
                  <a:defRPr sz="1413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объекты подключения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1067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20825728"/>
        <c:axId val="120827264"/>
        <c:axId val="0"/>
      </c:bar3DChart>
      <c:catAx>
        <c:axId val="120825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73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67" b="1" i="1" u="none" strike="noStrike" baseline="0">
                <a:solidFill>
                  <a:srgbClr val="0070C0"/>
                </a:solidFill>
                <a:latin typeface="+mn-lt"/>
                <a:ea typeface="Cambria"/>
                <a:cs typeface="Cambria"/>
              </a:defRPr>
            </a:pPr>
            <a:endParaRPr lang="ru-RU"/>
          </a:p>
        </c:txPr>
        <c:crossAx val="1208272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0827264"/>
        <c:scaling>
          <c:orientation val="minMax"/>
        </c:scaling>
        <c:delete val="0"/>
        <c:axPos val="l"/>
        <c:majorGridlines>
          <c:spPr>
            <a:ln w="3739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73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13" b="1" i="1" u="none" strike="noStrike" baseline="0">
                <a:solidFill>
                  <a:srgbClr val="0070C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20825728"/>
        <c:crosses val="autoZero"/>
        <c:crossBetween val="between"/>
      </c:valAx>
      <c:spPr>
        <a:noFill/>
        <a:ln w="29914">
          <a:noFill/>
        </a:ln>
      </c:spPr>
    </c:plotArea>
    <c:legend>
      <c:legendPos val="r"/>
      <c:layout>
        <c:manualLayout>
          <c:xMode val="edge"/>
          <c:yMode val="edge"/>
          <c:x val="0.66084268739734342"/>
          <c:y val="0.2319428474085431"/>
          <c:w val="0.19620612786631134"/>
          <c:h val="0.52066115702479354"/>
        </c:manualLayout>
      </c:layout>
      <c:overlay val="0"/>
      <c:spPr>
        <a:noFill/>
        <a:ln w="3739">
          <a:noFill/>
          <a:prstDash val="solid"/>
        </a:ln>
      </c:spPr>
      <c:txPr>
        <a:bodyPr/>
        <a:lstStyle/>
        <a:p>
          <a:pPr>
            <a:defRPr sz="1625" b="1" i="1" u="none" strike="noStrike" baseline="0">
              <a:solidFill>
                <a:srgbClr val="0070C0"/>
              </a:solidFill>
              <a:latin typeface="+mn-lt"/>
              <a:ea typeface="Cambria"/>
              <a:cs typeface="Cambri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13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hyperlink" Target="http://www.kis.lenobl.ru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3EE414-DDA9-460A-962B-603028267A0D}" type="doc">
      <dgm:prSet loTypeId="urn:microsoft.com/office/officeart/2005/8/layout/hList6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6D8D65-A061-4485-A2B9-5B74CC7F6176}">
      <dgm:prSet custT="1"/>
      <dgm:spPr/>
      <dgm:t>
        <a:bodyPr/>
        <a:lstStyle/>
        <a:p>
          <a:pPr rtl="0"/>
          <a:r>
            <a:rPr lang="ru-RU" sz="1800" b="1" i="0" dirty="0" smtClean="0"/>
            <a:t>1. Реализация мероприятий ДЦП «Развитие информационного общества в Ленинградской области» на 2011-2013 годы (утверждена постановлением Правительства Ленинградской области</a:t>
          </a:r>
          <a:r>
            <a:rPr lang="en-US" sz="1800" b="1" i="0" dirty="0" smtClean="0"/>
            <a:t> </a:t>
          </a:r>
          <a:r>
            <a:rPr lang="ru-RU" sz="1800" b="1" i="0" dirty="0" smtClean="0"/>
            <a:t>№ 155 от 27.05.2011)</a:t>
          </a:r>
          <a:endParaRPr lang="ru-RU" sz="1800" i="0" dirty="0"/>
        </a:p>
      </dgm:t>
    </dgm:pt>
    <dgm:pt modelId="{8F0A067B-7F5C-4074-80C8-E55BF5D52BDA}" type="parTrans" cxnId="{3A384DD1-D331-47DD-A7A9-432795144ECE}">
      <dgm:prSet/>
      <dgm:spPr/>
      <dgm:t>
        <a:bodyPr/>
        <a:lstStyle/>
        <a:p>
          <a:endParaRPr lang="ru-RU"/>
        </a:p>
      </dgm:t>
    </dgm:pt>
    <dgm:pt modelId="{C0EC98C7-EFE6-46B4-9E11-D808A76AE3E8}" type="sibTrans" cxnId="{3A384DD1-D331-47DD-A7A9-432795144ECE}">
      <dgm:prSet/>
      <dgm:spPr/>
      <dgm:t>
        <a:bodyPr/>
        <a:lstStyle/>
        <a:p>
          <a:endParaRPr lang="ru-RU"/>
        </a:p>
      </dgm:t>
    </dgm:pt>
    <dgm:pt modelId="{13931AA2-DA77-4BC0-A766-568BDA8CE56F}">
      <dgm:prSet custT="1"/>
      <dgm:spPr/>
      <dgm:t>
        <a:bodyPr/>
        <a:lstStyle/>
        <a:p>
          <a:pPr rtl="0"/>
          <a:r>
            <a:rPr lang="ru-RU" sz="1800" b="1" i="0" dirty="0" smtClean="0"/>
            <a:t>2. Реализация мероприятий за счет ВНП средств: </a:t>
          </a:r>
          <a:r>
            <a:rPr lang="ru-RU" sz="1800" b="1" dirty="0" smtClean="0"/>
            <a:t>предоставление доступа к ресурсам ЕСПД по каналам связи на территории СПб и  ЛО</a:t>
          </a:r>
          <a:r>
            <a:rPr lang="en-US" sz="1800" b="1" dirty="0" smtClean="0"/>
            <a:t>;</a:t>
          </a:r>
          <a:r>
            <a:rPr lang="ru-RU" sz="1800" b="1" dirty="0" smtClean="0"/>
            <a:t> оказание услуг связи для обслуживания вызовов, поступающих на «Горячую линию»  Губернатора ЛО</a:t>
          </a:r>
        </a:p>
      </dgm:t>
    </dgm:pt>
    <dgm:pt modelId="{65643183-E2B2-4D6D-9BA5-9C4DBC811B48}" type="parTrans" cxnId="{F68E65C2-F976-492C-BEFA-C68E25CFADE5}">
      <dgm:prSet/>
      <dgm:spPr/>
      <dgm:t>
        <a:bodyPr/>
        <a:lstStyle/>
        <a:p>
          <a:endParaRPr lang="ru-RU"/>
        </a:p>
      </dgm:t>
    </dgm:pt>
    <dgm:pt modelId="{5E63E7CD-EFB8-4F6E-8ADD-8485098A5F6D}" type="sibTrans" cxnId="{F68E65C2-F976-492C-BEFA-C68E25CFADE5}">
      <dgm:prSet/>
      <dgm:spPr/>
      <dgm:t>
        <a:bodyPr/>
        <a:lstStyle/>
        <a:p>
          <a:endParaRPr lang="ru-RU"/>
        </a:p>
      </dgm:t>
    </dgm:pt>
    <dgm:pt modelId="{94E4DD14-A2BB-49B8-94AF-24CF65F13735}">
      <dgm:prSet custT="1"/>
      <dgm:spPr/>
      <dgm:t>
        <a:bodyPr/>
        <a:lstStyle/>
        <a:p>
          <a:r>
            <a:rPr lang="ru-RU" sz="1800" b="1" dirty="0" smtClean="0"/>
            <a:t>3. Деятельность</a:t>
          </a:r>
        </a:p>
        <a:p>
          <a:r>
            <a:rPr lang="ru-RU" sz="1800" b="1" dirty="0" smtClean="0"/>
            <a:t>вне рамок п.1 и п.2</a:t>
          </a:r>
          <a:endParaRPr lang="ru-RU" sz="1800" b="1" dirty="0"/>
        </a:p>
      </dgm:t>
    </dgm:pt>
    <dgm:pt modelId="{A9C24D5C-D25C-4304-8AE5-3AF028791E29}" type="parTrans" cxnId="{B5F397B8-E511-4A00-885B-2111A2C74B3C}">
      <dgm:prSet/>
      <dgm:spPr/>
      <dgm:t>
        <a:bodyPr/>
        <a:lstStyle/>
        <a:p>
          <a:endParaRPr lang="ru-RU"/>
        </a:p>
      </dgm:t>
    </dgm:pt>
    <dgm:pt modelId="{8A8EAB95-21C7-4496-BB20-C882B2492BB4}" type="sibTrans" cxnId="{B5F397B8-E511-4A00-885B-2111A2C74B3C}">
      <dgm:prSet/>
      <dgm:spPr/>
      <dgm:t>
        <a:bodyPr/>
        <a:lstStyle/>
        <a:p>
          <a:endParaRPr lang="ru-RU"/>
        </a:p>
      </dgm:t>
    </dgm:pt>
    <dgm:pt modelId="{ADD84BF7-6614-46EF-A943-0E29D2A84983}" type="pres">
      <dgm:prSet presAssocID="{5F3EE414-DDA9-460A-962B-603028267A0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33E81E-6285-4A2A-A66D-F61644B83916}" type="pres">
      <dgm:prSet presAssocID="{B36D8D65-A061-4485-A2B9-5B74CC7F617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393E9C-E5C4-42C7-A438-2B5F508C8249}" type="pres">
      <dgm:prSet presAssocID="{C0EC98C7-EFE6-46B4-9E11-D808A76AE3E8}" presName="sibTrans" presStyleCnt="0"/>
      <dgm:spPr/>
    </dgm:pt>
    <dgm:pt modelId="{AD31278C-3651-4F38-8ADF-18BA0099DF15}" type="pres">
      <dgm:prSet presAssocID="{13931AA2-DA77-4BC0-A766-568BDA8CE56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544BCC-4844-4D1C-BE28-7FB57FF30E55}" type="pres">
      <dgm:prSet presAssocID="{5E63E7CD-EFB8-4F6E-8ADD-8485098A5F6D}" presName="sibTrans" presStyleCnt="0"/>
      <dgm:spPr/>
    </dgm:pt>
    <dgm:pt modelId="{55D67E93-FD85-443B-AFFA-599A43B809B5}" type="pres">
      <dgm:prSet presAssocID="{94E4DD14-A2BB-49B8-94AF-24CF65F1373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8B5894-E485-4F3A-A01F-755F4CEFCD78}" type="presOf" srcId="{5F3EE414-DDA9-460A-962B-603028267A0D}" destId="{ADD84BF7-6614-46EF-A943-0E29D2A84983}" srcOrd="0" destOrd="0" presId="urn:microsoft.com/office/officeart/2005/8/layout/hList6"/>
    <dgm:cxn modelId="{3A384DD1-D331-47DD-A7A9-432795144ECE}" srcId="{5F3EE414-DDA9-460A-962B-603028267A0D}" destId="{B36D8D65-A061-4485-A2B9-5B74CC7F6176}" srcOrd="0" destOrd="0" parTransId="{8F0A067B-7F5C-4074-80C8-E55BF5D52BDA}" sibTransId="{C0EC98C7-EFE6-46B4-9E11-D808A76AE3E8}"/>
    <dgm:cxn modelId="{6462B34E-9F30-45EA-B59B-4230F89B3273}" type="presOf" srcId="{B36D8D65-A061-4485-A2B9-5B74CC7F6176}" destId="{6533E81E-6285-4A2A-A66D-F61644B83916}" srcOrd="0" destOrd="0" presId="urn:microsoft.com/office/officeart/2005/8/layout/hList6"/>
    <dgm:cxn modelId="{F68E65C2-F976-492C-BEFA-C68E25CFADE5}" srcId="{5F3EE414-DDA9-460A-962B-603028267A0D}" destId="{13931AA2-DA77-4BC0-A766-568BDA8CE56F}" srcOrd="1" destOrd="0" parTransId="{65643183-E2B2-4D6D-9BA5-9C4DBC811B48}" sibTransId="{5E63E7CD-EFB8-4F6E-8ADD-8485098A5F6D}"/>
    <dgm:cxn modelId="{32012115-BE3E-41B7-935C-F2BB328259DA}" type="presOf" srcId="{94E4DD14-A2BB-49B8-94AF-24CF65F13735}" destId="{55D67E93-FD85-443B-AFFA-599A43B809B5}" srcOrd="0" destOrd="0" presId="urn:microsoft.com/office/officeart/2005/8/layout/hList6"/>
    <dgm:cxn modelId="{B5F397B8-E511-4A00-885B-2111A2C74B3C}" srcId="{5F3EE414-DDA9-460A-962B-603028267A0D}" destId="{94E4DD14-A2BB-49B8-94AF-24CF65F13735}" srcOrd="2" destOrd="0" parTransId="{A9C24D5C-D25C-4304-8AE5-3AF028791E29}" sibTransId="{8A8EAB95-21C7-4496-BB20-C882B2492BB4}"/>
    <dgm:cxn modelId="{37EA9177-67BF-494C-A8E6-8508F1EAD2E2}" type="presOf" srcId="{13931AA2-DA77-4BC0-A766-568BDA8CE56F}" destId="{AD31278C-3651-4F38-8ADF-18BA0099DF15}" srcOrd="0" destOrd="0" presId="urn:microsoft.com/office/officeart/2005/8/layout/hList6"/>
    <dgm:cxn modelId="{91C9FBEF-0835-48B3-A639-D8EB8C8893F2}" type="presParOf" srcId="{ADD84BF7-6614-46EF-A943-0E29D2A84983}" destId="{6533E81E-6285-4A2A-A66D-F61644B83916}" srcOrd="0" destOrd="0" presId="urn:microsoft.com/office/officeart/2005/8/layout/hList6"/>
    <dgm:cxn modelId="{E44CD519-9674-474A-AD91-0FF414647EB2}" type="presParOf" srcId="{ADD84BF7-6614-46EF-A943-0E29D2A84983}" destId="{0C393E9C-E5C4-42C7-A438-2B5F508C8249}" srcOrd="1" destOrd="0" presId="urn:microsoft.com/office/officeart/2005/8/layout/hList6"/>
    <dgm:cxn modelId="{EA2ABFBD-FB90-4396-9A87-2F58A7320448}" type="presParOf" srcId="{ADD84BF7-6614-46EF-A943-0E29D2A84983}" destId="{AD31278C-3651-4F38-8ADF-18BA0099DF15}" srcOrd="2" destOrd="0" presId="urn:microsoft.com/office/officeart/2005/8/layout/hList6"/>
    <dgm:cxn modelId="{0E20C990-7C84-4D95-991B-799562FF815D}" type="presParOf" srcId="{ADD84BF7-6614-46EF-A943-0E29D2A84983}" destId="{BC544BCC-4844-4D1C-BE28-7FB57FF30E55}" srcOrd="3" destOrd="0" presId="urn:microsoft.com/office/officeart/2005/8/layout/hList6"/>
    <dgm:cxn modelId="{EE1582B1-3F90-4558-A986-15F14E8BF680}" type="presParOf" srcId="{ADD84BF7-6614-46EF-A943-0E29D2A84983}" destId="{55D67E93-FD85-443B-AFFA-599A43B809B5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0FD26B6-4FD2-4BF8-B6C5-DD150D8D74A3}" type="doc">
      <dgm:prSet loTypeId="urn:microsoft.com/office/officeart/2005/8/layout/chevron2" loCatId="process" qsTypeId="urn:microsoft.com/office/officeart/2005/8/quickstyle/3d9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CAF4CD4E-B760-4935-B6CD-04074D07E90D}">
      <dgm:prSet/>
      <dgm:spPr/>
      <dgm:t>
        <a:bodyPr/>
        <a:lstStyle/>
        <a:p>
          <a:pPr rtl="0"/>
          <a:endParaRPr lang="ru-RU" dirty="0">
            <a:solidFill>
              <a:srgbClr val="002060"/>
            </a:solidFill>
          </a:endParaRPr>
        </a:p>
      </dgm:t>
    </dgm:pt>
    <dgm:pt modelId="{9203CF56-A6AF-4815-8C1B-AFEBC74BE9AB}" type="parTrans" cxnId="{58207190-BFE9-4EDE-A272-5FF79E210564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9CBD0E8D-7F0E-4B21-9BAE-D359353F35F4}" type="sibTrans" cxnId="{58207190-BFE9-4EDE-A272-5FF79E210564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D3AEE9EE-A0FE-4061-9888-3EBE5920C971}">
      <dgm:prSet/>
      <dgm:spPr/>
      <dgm:t>
        <a:bodyPr/>
        <a:lstStyle/>
        <a:p>
          <a:pPr rtl="0"/>
          <a:endParaRPr lang="ru-RU" dirty="0">
            <a:solidFill>
              <a:srgbClr val="002060"/>
            </a:solidFill>
          </a:endParaRPr>
        </a:p>
      </dgm:t>
    </dgm:pt>
    <dgm:pt modelId="{F7CD43BE-0CA3-4D4C-84FF-4DCA54BA1B91}" type="parTrans" cxnId="{21610CA7-8AD0-4BB7-9D17-3D63EE22EE4E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80C34018-20EB-4B61-BD2F-515C6DA0F2C9}" type="sibTrans" cxnId="{21610CA7-8AD0-4BB7-9D17-3D63EE22EE4E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EE5E0055-D30D-4253-9F4E-382D0597116F}">
      <dgm:prSet/>
      <dgm:spPr/>
      <dgm:t>
        <a:bodyPr/>
        <a:lstStyle/>
        <a:p>
          <a:pPr rtl="0"/>
          <a:endParaRPr lang="ru-RU" dirty="0">
            <a:solidFill>
              <a:srgbClr val="002060"/>
            </a:solidFill>
          </a:endParaRPr>
        </a:p>
      </dgm:t>
    </dgm:pt>
    <dgm:pt modelId="{BDB86177-6CB6-4C3A-B87E-4C33A920BC86}" type="parTrans" cxnId="{C794EAEA-F876-4755-8646-AF78C25C2805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874711E9-34BB-4463-9AF8-F8DA20AB796F}" type="sibTrans" cxnId="{C794EAEA-F876-4755-8646-AF78C25C2805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F6B9C461-B3BE-491E-B329-ECD59029DB77}">
      <dgm:prSet/>
      <dgm:spPr/>
      <dgm:t>
        <a:bodyPr/>
        <a:lstStyle/>
        <a:p>
          <a:pPr rtl="0"/>
          <a:endParaRPr lang="ru-RU" dirty="0">
            <a:solidFill>
              <a:srgbClr val="002060"/>
            </a:solidFill>
          </a:endParaRPr>
        </a:p>
      </dgm:t>
    </dgm:pt>
    <dgm:pt modelId="{73CB1C78-EF7B-4FBA-B8EE-8A1DD33788C0}" type="parTrans" cxnId="{20BB266B-6A5C-4123-BF5A-2CFB52581CB0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5E991E17-95A6-4FE6-B3E0-9F66557006E4}" type="sibTrans" cxnId="{20BB266B-6A5C-4123-BF5A-2CFB52581CB0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BE773A7A-CF48-4F6D-B5AB-518A7F09FD46}">
      <dgm:prSet/>
      <dgm:spPr/>
      <dgm:t>
        <a:bodyPr/>
        <a:lstStyle/>
        <a:p>
          <a:pPr rtl="0"/>
          <a:r>
            <a:rPr lang="ru-RU" smtClean="0">
              <a:solidFill>
                <a:srgbClr val="002060"/>
              </a:solidFill>
            </a:rPr>
            <a:t>подключение государственных музеев к сети Интернет со скоростью не менее 256 кбит/с - 4 музея;</a:t>
          </a:r>
          <a:endParaRPr lang="ru-RU">
            <a:solidFill>
              <a:srgbClr val="002060"/>
            </a:solidFill>
          </a:endParaRPr>
        </a:p>
      </dgm:t>
    </dgm:pt>
    <dgm:pt modelId="{DCDC37E4-61CA-4801-A82B-3DB46E9C2E7E}" type="parTrans" cxnId="{4A451350-8977-4AE0-8B9E-7AA519D93128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DE152DF3-F960-4935-9B82-FEEDAD79BA9A}" type="sibTrans" cxnId="{4A451350-8977-4AE0-8B9E-7AA519D93128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71CCAC4C-2D64-45D5-AA2C-8C2E31B64827}">
      <dgm:prSet/>
      <dgm:spPr/>
      <dgm:t>
        <a:bodyPr/>
        <a:lstStyle/>
        <a:p>
          <a:pPr rtl="0"/>
          <a:r>
            <a:rPr lang="ru-RU" dirty="0" smtClean="0">
              <a:solidFill>
                <a:srgbClr val="002060"/>
              </a:solidFill>
            </a:rPr>
            <a:t>создание компьютеризированных аудиторий, оснащенных экспозиционно-выставочными модулями и оборудованием визуализации изображений - 19 музеев;</a:t>
          </a:r>
          <a:endParaRPr lang="ru-RU" dirty="0">
            <a:solidFill>
              <a:srgbClr val="002060"/>
            </a:solidFill>
          </a:endParaRPr>
        </a:p>
      </dgm:t>
    </dgm:pt>
    <dgm:pt modelId="{5E53F142-D5ED-466A-B3C8-2C5718944E82}" type="parTrans" cxnId="{EF16069C-CCEC-47A3-AC23-7A34C0EC6F8D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CC44DBD0-05EE-45ED-8773-8F9BB7A810A7}" type="sibTrans" cxnId="{EF16069C-CCEC-47A3-AC23-7A34C0EC6F8D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985F59BD-FE37-4022-9A0F-E0BDC74C4B16}">
      <dgm:prSet/>
      <dgm:spPr/>
      <dgm:t>
        <a:bodyPr/>
        <a:lstStyle/>
        <a:p>
          <a:pPr rtl="0"/>
          <a:r>
            <a:rPr lang="ru-RU" smtClean="0">
              <a:solidFill>
                <a:srgbClr val="002060"/>
              </a:solidFill>
            </a:rPr>
            <a:t>оснащение оборудованием для перевода в электронный вид, хранения изображений музейных предметов и доступа к ним - 31 музей;</a:t>
          </a:r>
          <a:endParaRPr lang="ru-RU">
            <a:solidFill>
              <a:srgbClr val="002060"/>
            </a:solidFill>
          </a:endParaRPr>
        </a:p>
      </dgm:t>
    </dgm:pt>
    <dgm:pt modelId="{B565A8F2-E39A-45B6-9249-C80FB9D2CA5A}" type="parTrans" cxnId="{696082F0-5017-45FF-817F-FA8A9E391C0E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87A45967-45C0-46D7-A221-2B9AA7144D19}" type="sibTrans" cxnId="{696082F0-5017-45FF-817F-FA8A9E391C0E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6AFAEBE5-C190-4008-9C31-02FF64364519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создание региональной информационной системы публичного доступа к каталогам и изображениям музейных предметов и обеспечения доступа к ним - 1 система, 18 музеев.</a:t>
          </a:r>
          <a:endParaRPr lang="ru-RU" dirty="0">
            <a:solidFill>
              <a:srgbClr val="002060"/>
            </a:solidFill>
          </a:endParaRPr>
        </a:p>
      </dgm:t>
    </dgm:pt>
    <dgm:pt modelId="{754A3EF7-7A4D-4900-A0B6-23B7BB9EB4D6}" type="parTrans" cxnId="{08ED66C5-2D95-445B-A4F0-E864C747AEB5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D884D544-F5DA-45FC-8AB2-74A88D67687D}" type="sibTrans" cxnId="{08ED66C5-2D95-445B-A4F0-E864C747AEB5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54F21138-C751-4843-BAED-932B3C73588D}" type="pres">
      <dgm:prSet presAssocID="{80FD26B6-4FD2-4BF8-B6C5-DD150D8D74A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1F1875-C6CB-45C4-8614-4B6C9851A348}" type="pres">
      <dgm:prSet presAssocID="{CAF4CD4E-B760-4935-B6CD-04074D07E90D}" presName="composite" presStyleCnt="0"/>
      <dgm:spPr/>
    </dgm:pt>
    <dgm:pt modelId="{3776B053-09ED-42F4-BFE7-FE3A19BD30D8}" type="pres">
      <dgm:prSet presAssocID="{CAF4CD4E-B760-4935-B6CD-04074D07E90D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473B62-1353-4198-A9B7-1006600AF20F}" type="pres">
      <dgm:prSet presAssocID="{CAF4CD4E-B760-4935-B6CD-04074D07E90D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96858E-3B42-4DE1-9626-6A83AD06B829}" type="pres">
      <dgm:prSet presAssocID="{9CBD0E8D-7F0E-4B21-9BAE-D359353F35F4}" presName="sp" presStyleCnt="0"/>
      <dgm:spPr/>
    </dgm:pt>
    <dgm:pt modelId="{B0ED29CB-1BB6-438C-85CB-261E84E9AD58}" type="pres">
      <dgm:prSet presAssocID="{D3AEE9EE-A0FE-4061-9888-3EBE5920C971}" presName="composite" presStyleCnt="0"/>
      <dgm:spPr/>
    </dgm:pt>
    <dgm:pt modelId="{3B17B76F-44E4-4049-BCC9-3491C2A42CB3}" type="pres">
      <dgm:prSet presAssocID="{D3AEE9EE-A0FE-4061-9888-3EBE5920C971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67EAE3-F8C4-4B90-AF2E-D6281EEBF24D}" type="pres">
      <dgm:prSet presAssocID="{D3AEE9EE-A0FE-4061-9888-3EBE5920C971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FD6B1-59B5-4694-9248-0F28F3E95629}" type="pres">
      <dgm:prSet presAssocID="{80C34018-20EB-4B61-BD2F-515C6DA0F2C9}" presName="sp" presStyleCnt="0"/>
      <dgm:spPr/>
    </dgm:pt>
    <dgm:pt modelId="{87C2FCFB-8824-4C8F-B131-204E3DF42165}" type="pres">
      <dgm:prSet presAssocID="{EE5E0055-D30D-4253-9F4E-382D0597116F}" presName="composite" presStyleCnt="0"/>
      <dgm:spPr/>
    </dgm:pt>
    <dgm:pt modelId="{BDF1EC6C-700F-43EA-8414-47ECE8B36919}" type="pres">
      <dgm:prSet presAssocID="{EE5E0055-D30D-4253-9F4E-382D0597116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53B86B-F542-4745-8F41-30105BC16EDA}" type="pres">
      <dgm:prSet presAssocID="{EE5E0055-D30D-4253-9F4E-382D0597116F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A0F9B5-26BC-445E-BC72-A1EF1297F382}" type="pres">
      <dgm:prSet presAssocID="{874711E9-34BB-4463-9AF8-F8DA20AB796F}" presName="sp" presStyleCnt="0"/>
      <dgm:spPr/>
    </dgm:pt>
    <dgm:pt modelId="{EFEA14C2-0AC4-4A43-A77D-5088E7809908}" type="pres">
      <dgm:prSet presAssocID="{F6B9C461-B3BE-491E-B329-ECD59029DB77}" presName="composite" presStyleCnt="0"/>
      <dgm:spPr/>
    </dgm:pt>
    <dgm:pt modelId="{E0269BED-38F5-4894-A5FC-5FB53D6314D3}" type="pres">
      <dgm:prSet presAssocID="{F6B9C461-B3BE-491E-B329-ECD59029DB7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69219D-7BF8-4E08-8DD2-B2892B031044}" type="pres">
      <dgm:prSet presAssocID="{F6B9C461-B3BE-491E-B329-ECD59029DB77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2BF91B-51B5-4377-B1B6-78380E9F302B}" type="presOf" srcId="{71CCAC4C-2D64-45D5-AA2C-8C2E31B64827}" destId="{F767EAE3-F8C4-4B90-AF2E-D6281EEBF24D}" srcOrd="0" destOrd="0" presId="urn:microsoft.com/office/officeart/2005/8/layout/chevron2"/>
    <dgm:cxn modelId="{20BB266B-6A5C-4123-BF5A-2CFB52581CB0}" srcId="{80FD26B6-4FD2-4BF8-B6C5-DD150D8D74A3}" destId="{F6B9C461-B3BE-491E-B329-ECD59029DB77}" srcOrd="3" destOrd="0" parTransId="{73CB1C78-EF7B-4FBA-B8EE-8A1DD33788C0}" sibTransId="{5E991E17-95A6-4FE6-B3E0-9F66557006E4}"/>
    <dgm:cxn modelId="{80DD2DC2-ADD5-499D-96F8-1E6094E8862B}" type="presOf" srcId="{985F59BD-FE37-4022-9A0F-E0BDC74C4B16}" destId="{9153B86B-F542-4745-8F41-30105BC16EDA}" srcOrd="0" destOrd="0" presId="urn:microsoft.com/office/officeart/2005/8/layout/chevron2"/>
    <dgm:cxn modelId="{21610CA7-8AD0-4BB7-9D17-3D63EE22EE4E}" srcId="{80FD26B6-4FD2-4BF8-B6C5-DD150D8D74A3}" destId="{D3AEE9EE-A0FE-4061-9888-3EBE5920C971}" srcOrd="1" destOrd="0" parTransId="{F7CD43BE-0CA3-4D4C-84FF-4DCA54BA1B91}" sibTransId="{80C34018-20EB-4B61-BD2F-515C6DA0F2C9}"/>
    <dgm:cxn modelId="{4038DD34-3F41-4832-B354-433C7C5F703A}" type="presOf" srcId="{CAF4CD4E-B760-4935-B6CD-04074D07E90D}" destId="{3776B053-09ED-42F4-BFE7-FE3A19BD30D8}" srcOrd="0" destOrd="0" presId="urn:microsoft.com/office/officeart/2005/8/layout/chevron2"/>
    <dgm:cxn modelId="{278B4578-2CE7-46DD-BBCA-FF601E97C41B}" type="presOf" srcId="{80FD26B6-4FD2-4BF8-B6C5-DD150D8D74A3}" destId="{54F21138-C751-4843-BAED-932B3C73588D}" srcOrd="0" destOrd="0" presId="urn:microsoft.com/office/officeart/2005/8/layout/chevron2"/>
    <dgm:cxn modelId="{C794EAEA-F876-4755-8646-AF78C25C2805}" srcId="{80FD26B6-4FD2-4BF8-B6C5-DD150D8D74A3}" destId="{EE5E0055-D30D-4253-9F4E-382D0597116F}" srcOrd="2" destOrd="0" parTransId="{BDB86177-6CB6-4C3A-B87E-4C33A920BC86}" sibTransId="{874711E9-34BB-4463-9AF8-F8DA20AB796F}"/>
    <dgm:cxn modelId="{5EEDB93D-B706-4728-8A86-41BBDE809BD8}" type="presOf" srcId="{BE773A7A-CF48-4F6D-B5AB-518A7F09FD46}" destId="{3D473B62-1353-4198-A9B7-1006600AF20F}" srcOrd="0" destOrd="0" presId="urn:microsoft.com/office/officeart/2005/8/layout/chevron2"/>
    <dgm:cxn modelId="{08ED66C5-2D95-445B-A4F0-E864C747AEB5}" srcId="{F6B9C461-B3BE-491E-B329-ECD59029DB77}" destId="{6AFAEBE5-C190-4008-9C31-02FF64364519}" srcOrd="0" destOrd="0" parTransId="{754A3EF7-7A4D-4900-A0B6-23B7BB9EB4D6}" sibTransId="{D884D544-F5DA-45FC-8AB2-74A88D67687D}"/>
    <dgm:cxn modelId="{691F359C-C65C-49C6-92F0-D03317E5C64C}" type="presOf" srcId="{F6B9C461-B3BE-491E-B329-ECD59029DB77}" destId="{E0269BED-38F5-4894-A5FC-5FB53D6314D3}" srcOrd="0" destOrd="0" presId="urn:microsoft.com/office/officeart/2005/8/layout/chevron2"/>
    <dgm:cxn modelId="{4A451350-8977-4AE0-8B9E-7AA519D93128}" srcId="{CAF4CD4E-B760-4935-B6CD-04074D07E90D}" destId="{BE773A7A-CF48-4F6D-B5AB-518A7F09FD46}" srcOrd="0" destOrd="0" parTransId="{DCDC37E4-61CA-4801-A82B-3DB46E9C2E7E}" sibTransId="{DE152DF3-F960-4935-9B82-FEEDAD79BA9A}"/>
    <dgm:cxn modelId="{870D7224-A44E-498D-B6C7-06DEB7BC7287}" type="presOf" srcId="{6AFAEBE5-C190-4008-9C31-02FF64364519}" destId="{9069219D-7BF8-4E08-8DD2-B2892B031044}" srcOrd="0" destOrd="0" presId="urn:microsoft.com/office/officeart/2005/8/layout/chevron2"/>
    <dgm:cxn modelId="{58207190-BFE9-4EDE-A272-5FF79E210564}" srcId="{80FD26B6-4FD2-4BF8-B6C5-DD150D8D74A3}" destId="{CAF4CD4E-B760-4935-B6CD-04074D07E90D}" srcOrd="0" destOrd="0" parTransId="{9203CF56-A6AF-4815-8C1B-AFEBC74BE9AB}" sibTransId="{9CBD0E8D-7F0E-4B21-9BAE-D359353F35F4}"/>
    <dgm:cxn modelId="{BC34D626-5A78-425E-A4FC-BD23FABD547C}" type="presOf" srcId="{D3AEE9EE-A0FE-4061-9888-3EBE5920C971}" destId="{3B17B76F-44E4-4049-BCC9-3491C2A42CB3}" srcOrd="0" destOrd="0" presId="urn:microsoft.com/office/officeart/2005/8/layout/chevron2"/>
    <dgm:cxn modelId="{696082F0-5017-45FF-817F-FA8A9E391C0E}" srcId="{EE5E0055-D30D-4253-9F4E-382D0597116F}" destId="{985F59BD-FE37-4022-9A0F-E0BDC74C4B16}" srcOrd="0" destOrd="0" parTransId="{B565A8F2-E39A-45B6-9249-C80FB9D2CA5A}" sibTransId="{87A45967-45C0-46D7-A221-2B9AA7144D19}"/>
    <dgm:cxn modelId="{EF16069C-CCEC-47A3-AC23-7A34C0EC6F8D}" srcId="{D3AEE9EE-A0FE-4061-9888-3EBE5920C971}" destId="{71CCAC4C-2D64-45D5-AA2C-8C2E31B64827}" srcOrd="0" destOrd="0" parTransId="{5E53F142-D5ED-466A-B3C8-2C5718944E82}" sibTransId="{CC44DBD0-05EE-45ED-8773-8F9BB7A810A7}"/>
    <dgm:cxn modelId="{BE56B9D4-6BD4-4EE5-A77A-B563C9F00DA8}" type="presOf" srcId="{EE5E0055-D30D-4253-9F4E-382D0597116F}" destId="{BDF1EC6C-700F-43EA-8414-47ECE8B36919}" srcOrd="0" destOrd="0" presId="urn:microsoft.com/office/officeart/2005/8/layout/chevron2"/>
    <dgm:cxn modelId="{4F9695FC-402E-4B0E-913B-4047AC94D3D8}" type="presParOf" srcId="{54F21138-C751-4843-BAED-932B3C73588D}" destId="{6C1F1875-C6CB-45C4-8614-4B6C9851A348}" srcOrd="0" destOrd="0" presId="urn:microsoft.com/office/officeart/2005/8/layout/chevron2"/>
    <dgm:cxn modelId="{1C1FE872-6EC2-4C2E-9DAB-D9C6983146CE}" type="presParOf" srcId="{6C1F1875-C6CB-45C4-8614-4B6C9851A348}" destId="{3776B053-09ED-42F4-BFE7-FE3A19BD30D8}" srcOrd="0" destOrd="0" presId="urn:microsoft.com/office/officeart/2005/8/layout/chevron2"/>
    <dgm:cxn modelId="{5AE38A31-D148-4933-B0BA-7621BC058D3C}" type="presParOf" srcId="{6C1F1875-C6CB-45C4-8614-4B6C9851A348}" destId="{3D473B62-1353-4198-A9B7-1006600AF20F}" srcOrd="1" destOrd="0" presId="urn:microsoft.com/office/officeart/2005/8/layout/chevron2"/>
    <dgm:cxn modelId="{AD2C8558-3618-4892-AE26-A129152ACEDE}" type="presParOf" srcId="{54F21138-C751-4843-BAED-932B3C73588D}" destId="{7896858E-3B42-4DE1-9626-6A83AD06B829}" srcOrd="1" destOrd="0" presId="urn:microsoft.com/office/officeart/2005/8/layout/chevron2"/>
    <dgm:cxn modelId="{E278A2E5-67ED-408B-8832-4EB4E114088B}" type="presParOf" srcId="{54F21138-C751-4843-BAED-932B3C73588D}" destId="{B0ED29CB-1BB6-438C-85CB-261E84E9AD58}" srcOrd="2" destOrd="0" presId="urn:microsoft.com/office/officeart/2005/8/layout/chevron2"/>
    <dgm:cxn modelId="{3ED25AC2-C20A-468E-BD30-241706C9AEFE}" type="presParOf" srcId="{B0ED29CB-1BB6-438C-85CB-261E84E9AD58}" destId="{3B17B76F-44E4-4049-BCC9-3491C2A42CB3}" srcOrd="0" destOrd="0" presId="urn:microsoft.com/office/officeart/2005/8/layout/chevron2"/>
    <dgm:cxn modelId="{87D622CD-E3B8-4702-A00B-5A8EF399B9A2}" type="presParOf" srcId="{B0ED29CB-1BB6-438C-85CB-261E84E9AD58}" destId="{F767EAE3-F8C4-4B90-AF2E-D6281EEBF24D}" srcOrd="1" destOrd="0" presId="urn:microsoft.com/office/officeart/2005/8/layout/chevron2"/>
    <dgm:cxn modelId="{49FB2CD0-BA3E-4E03-B567-7CE76BCC38C5}" type="presParOf" srcId="{54F21138-C751-4843-BAED-932B3C73588D}" destId="{834FD6B1-59B5-4694-9248-0F28F3E95629}" srcOrd="3" destOrd="0" presId="urn:microsoft.com/office/officeart/2005/8/layout/chevron2"/>
    <dgm:cxn modelId="{74FA4669-E579-44E8-8903-A78781EA39F2}" type="presParOf" srcId="{54F21138-C751-4843-BAED-932B3C73588D}" destId="{87C2FCFB-8824-4C8F-B131-204E3DF42165}" srcOrd="4" destOrd="0" presId="urn:microsoft.com/office/officeart/2005/8/layout/chevron2"/>
    <dgm:cxn modelId="{062ADBD1-3F52-42EC-81E0-6E6EFF59D62D}" type="presParOf" srcId="{87C2FCFB-8824-4C8F-B131-204E3DF42165}" destId="{BDF1EC6C-700F-43EA-8414-47ECE8B36919}" srcOrd="0" destOrd="0" presId="urn:microsoft.com/office/officeart/2005/8/layout/chevron2"/>
    <dgm:cxn modelId="{E2D75FD3-349C-4D7C-8310-09D148311F7F}" type="presParOf" srcId="{87C2FCFB-8824-4C8F-B131-204E3DF42165}" destId="{9153B86B-F542-4745-8F41-30105BC16EDA}" srcOrd="1" destOrd="0" presId="urn:microsoft.com/office/officeart/2005/8/layout/chevron2"/>
    <dgm:cxn modelId="{439C10BF-793B-4811-A4B0-442192A31A5D}" type="presParOf" srcId="{54F21138-C751-4843-BAED-932B3C73588D}" destId="{E3A0F9B5-26BC-445E-BC72-A1EF1297F382}" srcOrd="5" destOrd="0" presId="urn:microsoft.com/office/officeart/2005/8/layout/chevron2"/>
    <dgm:cxn modelId="{BF905718-96E0-47D7-9A46-DEB1CCDE281A}" type="presParOf" srcId="{54F21138-C751-4843-BAED-932B3C73588D}" destId="{EFEA14C2-0AC4-4A43-A77D-5088E7809908}" srcOrd="6" destOrd="0" presId="urn:microsoft.com/office/officeart/2005/8/layout/chevron2"/>
    <dgm:cxn modelId="{466D293B-5942-419A-AD6E-A543C140D18C}" type="presParOf" srcId="{EFEA14C2-0AC4-4A43-A77D-5088E7809908}" destId="{E0269BED-38F5-4894-A5FC-5FB53D6314D3}" srcOrd="0" destOrd="0" presId="urn:microsoft.com/office/officeart/2005/8/layout/chevron2"/>
    <dgm:cxn modelId="{AF8AA34D-F8AA-4323-825E-54B32F1CE4F2}" type="presParOf" srcId="{EFEA14C2-0AC4-4A43-A77D-5088E7809908}" destId="{9069219D-7BF8-4E08-8DD2-B2892B03104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2A63966-A2BD-4D2E-BFE9-1A5FCC3E0FBA}" type="doc">
      <dgm:prSet loTypeId="urn:microsoft.com/office/officeart/2005/8/layout/chevron2" loCatId="process" qsTypeId="urn:microsoft.com/office/officeart/2005/8/quickstyle/3d9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F29F47F3-B21C-47DA-90A7-742AC3C764D9}">
      <dgm:prSet/>
      <dgm:spPr/>
      <dgm:t>
        <a:bodyPr/>
        <a:lstStyle/>
        <a:p>
          <a:pPr rtl="0"/>
          <a:endParaRPr lang="ru-RU" dirty="0">
            <a:solidFill>
              <a:srgbClr val="002060"/>
            </a:solidFill>
          </a:endParaRPr>
        </a:p>
      </dgm:t>
    </dgm:pt>
    <dgm:pt modelId="{0CA8EF37-F7E8-48A3-926D-0C3D5A11CB1B}" type="parTrans" cxnId="{431CD940-4A34-4535-B88D-2A29C51AB8FD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F4649342-9D45-4D50-9D43-FBCA100B2663}" type="sibTrans" cxnId="{431CD940-4A34-4535-B88D-2A29C51AB8FD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A55003A2-4B54-4F41-B139-9895C3CB7AE7}">
      <dgm:prSet/>
      <dgm:spPr/>
      <dgm:t>
        <a:bodyPr/>
        <a:lstStyle/>
        <a:p>
          <a:pPr rtl="0"/>
          <a:endParaRPr lang="ru-RU" dirty="0">
            <a:solidFill>
              <a:srgbClr val="002060"/>
            </a:solidFill>
          </a:endParaRPr>
        </a:p>
      </dgm:t>
    </dgm:pt>
    <dgm:pt modelId="{E26774ED-6D12-45A8-9B78-AC05F5C95A4E}" type="parTrans" cxnId="{8302B2D1-3396-495B-9E8F-FB209E8F6E0F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2B703F4B-FD41-45EA-BF81-382378FF4ABD}" type="sibTrans" cxnId="{8302B2D1-3396-495B-9E8F-FB209E8F6E0F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7AD1BEB8-71A6-4589-A531-3278ACDC058B}">
      <dgm:prSet/>
      <dgm:spPr/>
      <dgm:t>
        <a:bodyPr/>
        <a:lstStyle/>
        <a:p>
          <a:pPr rtl="0"/>
          <a:endParaRPr lang="ru-RU" dirty="0">
            <a:solidFill>
              <a:srgbClr val="002060"/>
            </a:solidFill>
          </a:endParaRPr>
        </a:p>
      </dgm:t>
    </dgm:pt>
    <dgm:pt modelId="{EFB921B3-83DE-4E5E-B7FE-3C79B32D74D0}" type="parTrans" cxnId="{788688AB-E3CE-418D-83FE-48CEEA679D0C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F71DEEA9-62B1-487F-B458-2DB53BD94DA9}" type="sibTrans" cxnId="{788688AB-E3CE-418D-83FE-48CEEA679D0C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6B85F02F-C301-4597-A234-A7F9F42CE5EF}">
      <dgm:prSet/>
      <dgm:spPr/>
      <dgm:t>
        <a:bodyPr/>
        <a:lstStyle/>
        <a:p>
          <a:pPr rtl="0"/>
          <a:endParaRPr lang="ru-RU" dirty="0">
            <a:solidFill>
              <a:srgbClr val="002060"/>
            </a:solidFill>
          </a:endParaRPr>
        </a:p>
      </dgm:t>
    </dgm:pt>
    <dgm:pt modelId="{92A95B61-01BD-489B-8B1B-E1F2FC334214}" type="parTrans" cxnId="{3A8BA507-D57B-4EFC-9600-1B556460FB24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F1928567-787B-4BFE-ADDA-C79EEA925F01}" type="sibTrans" cxnId="{3A8BA507-D57B-4EFC-9600-1B556460FB24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B3B0FA00-AE44-4D89-9284-1E90EB410B4F}">
      <dgm:prSet/>
      <dgm:spPr/>
      <dgm:t>
        <a:bodyPr/>
        <a:lstStyle/>
        <a:p>
          <a:pPr rtl="0"/>
          <a:r>
            <a:rPr lang="ru-RU" smtClean="0">
              <a:solidFill>
                <a:srgbClr val="002060"/>
              </a:solidFill>
            </a:rPr>
            <a:t>подключение государственного и муниципальных архивов к сети Интернет со скоростью не менее 1 Мбит/с - 14 архивов;</a:t>
          </a:r>
          <a:endParaRPr lang="ru-RU">
            <a:solidFill>
              <a:srgbClr val="002060"/>
            </a:solidFill>
          </a:endParaRPr>
        </a:p>
      </dgm:t>
    </dgm:pt>
    <dgm:pt modelId="{04B40CDC-7CC2-41FB-BA66-CAA756F04960}" type="parTrans" cxnId="{2DC0F2CE-6AEA-4422-AFC3-F35BC2D27A6D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A7821311-2DA2-4925-9A81-96228A2C0632}" type="sibTrans" cxnId="{2DC0F2CE-6AEA-4422-AFC3-F35BC2D27A6D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47E049B4-E8BF-4EE2-A085-80F98E87A410}">
      <dgm:prSet/>
      <dgm:spPr/>
      <dgm:t>
        <a:bodyPr/>
        <a:lstStyle/>
        <a:p>
          <a:pPr rtl="0"/>
          <a:r>
            <a:rPr lang="ru-RU" smtClean="0">
              <a:solidFill>
                <a:srgbClr val="002060"/>
              </a:solidFill>
            </a:rPr>
            <a:t>создание компьютерной аудитории и локальной вычислительной сети в государственном учреждении "Ленинградский областной государственный архив в г. Выборге" на 10 рабочих мест;</a:t>
          </a:r>
          <a:endParaRPr lang="ru-RU">
            <a:solidFill>
              <a:srgbClr val="002060"/>
            </a:solidFill>
          </a:endParaRPr>
        </a:p>
      </dgm:t>
    </dgm:pt>
    <dgm:pt modelId="{99AB5487-CE8B-45B7-98AE-6F99FE32D4B2}" type="parTrans" cxnId="{132A19B6-C7B0-42FF-8C63-D889C5D62577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0F8F0068-2217-47F6-A567-C00329021DFE}" type="sibTrans" cxnId="{132A19B6-C7B0-42FF-8C63-D889C5D62577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F2759577-9FBC-4033-95D7-EE2221EEEAA9}">
      <dgm:prSet/>
      <dgm:spPr/>
      <dgm:t>
        <a:bodyPr/>
        <a:lstStyle/>
        <a:p>
          <a:pPr rtl="0"/>
          <a:r>
            <a:rPr lang="ru-RU" smtClean="0">
              <a:solidFill>
                <a:srgbClr val="002060"/>
              </a:solidFill>
            </a:rPr>
            <a:t>перевод в электронный вид архивных фондов – 1 450 000 листов наиболее востребованных населением архивных документов</a:t>
          </a:r>
          <a:endParaRPr lang="ru-RU">
            <a:solidFill>
              <a:srgbClr val="002060"/>
            </a:solidFill>
          </a:endParaRPr>
        </a:p>
      </dgm:t>
    </dgm:pt>
    <dgm:pt modelId="{6AA4C1C0-5B5D-41F6-816D-26F4D651143A}" type="parTrans" cxnId="{99B8748B-BFD3-4C31-A10A-3841DC97C51E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D8CF00BE-BD50-4B26-B705-691A239926DE}" type="sibTrans" cxnId="{99B8748B-BFD3-4C31-A10A-3841DC97C51E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C6B1F763-6E7F-420A-BC63-49B746CFC436}">
      <dgm:prSet/>
      <dgm:spPr/>
      <dgm:t>
        <a:bodyPr/>
        <a:lstStyle/>
        <a:p>
          <a:pPr rtl="0"/>
          <a:r>
            <a:rPr lang="ru-RU" dirty="0" smtClean="0">
              <a:solidFill>
                <a:srgbClr val="002060"/>
              </a:solidFill>
            </a:rPr>
            <a:t>создание местного центра доступа к архивным фондам в государственном учреждении </a:t>
          </a:r>
          <a:r>
            <a:rPr lang="en-US" dirty="0" smtClean="0">
              <a:solidFill>
                <a:srgbClr val="002060"/>
              </a:solidFill>
            </a:rPr>
            <a:t>“</a:t>
          </a:r>
          <a:r>
            <a:rPr lang="ru-RU" dirty="0" smtClean="0">
              <a:solidFill>
                <a:srgbClr val="002060"/>
              </a:solidFill>
            </a:rPr>
            <a:t>Ленинградский областной государственный архив в г. Выборге</a:t>
          </a:r>
          <a:r>
            <a:rPr lang="en-US" dirty="0" smtClean="0">
              <a:solidFill>
                <a:srgbClr val="002060"/>
              </a:solidFill>
            </a:rPr>
            <a:t>”</a:t>
          </a:r>
          <a:r>
            <a:rPr lang="ru-RU" dirty="0" smtClean="0">
              <a:solidFill>
                <a:srgbClr val="002060"/>
              </a:solidFill>
            </a:rPr>
            <a:t>.</a:t>
          </a:r>
          <a:endParaRPr lang="ru-RU" dirty="0">
            <a:solidFill>
              <a:srgbClr val="002060"/>
            </a:solidFill>
          </a:endParaRPr>
        </a:p>
      </dgm:t>
    </dgm:pt>
    <dgm:pt modelId="{28C3D99E-BCC4-4EAA-B61B-F3C4F5FAF8E4}" type="parTrans" cxnId="{CD5317DC-FF67-4922-9786-A0467A579167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F84315F2-29F9-49EB-A7BE-8F46E6E9BB81}" type="sibTrans" cxnId="{CD5317DC-FF67-4922-9786-A0467A579167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709D7F99-39A7-4E6E-8899-366550EF33C3}" type="pres">
      <dgm:prSet presAssocID="{92A63966-A2BD-4D2E-BFE9-1A5FCC3E0FB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1DF18F-5CC8-499D-8F2C-EB8331EF6614}" type="pres">
      <dgm:prSet presAssocID="{F29F47F3-B21C-47DA-90A7-742AC3C764D9}" presName="composite" presStyleCnt="0"/>
      <dgm:spPr/>
    </dgm:pt>
    <dgm:pt modelId="{B7D50E0C-0FBF-491A-9539-D35AAE555831}" type="pres">
      <dgm:prSet presAssocID="{F29F47F3-B21C-47DA-90A7-742AC3C764D9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14DC4-542B-4163-96C1-BDF3ED809852}" type="pres">
      <dgm:prSet presAssocID="{F29F47F3-B21C-47DA-90A7-742AC3C764D9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EBC107-0102-46D2-B0BA-0A01C1AD24B7}" type="pres">
      <dgm:prSet presAssocID="{F4649342-9D45-4D50-9D43-FBCA100B2663}" presName="sp" presStyleCnt="0"/>
      <dgm:spPr/>
    </dgm:pt>
    <dgm:pt modelId="{A4315CFC-D93E-4C36-A38E-C99FE91FD3E0}" type="pres">
      <dgm:prSet presAssocID="{A55003A2-4B54-4F41-B139-9895C3CB7AE7}" presName="composite" presStyleCnt="0"/>
      <dgm:spPr/>
    </dgm:pt>
    <dgm:pt modelId="{E44D81C1-4C0E-4998-871F-29289B3D1F4F}" type="pres">
      <dgm:prSet presAssocID="{A55003A2-4B54-4F41-B139-9895C3CB7AE7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080381-9A36-4F08-ACF0-9618A4E0BEE0}" type="pres">
      <dgm:prSet presAssocID="{A55003A2-4B54-4F41-B139-9895C3CB7AE7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11B80-FE69-4C68-89EC-27EC88A8A246}" type="pres">
      <dgm:prSet presAssocID="{2B703F4B-FD41-45EA-BF81-382378FF4ABD}" presName="sp" presStyleCnt="0"/>
      <dgm:spPr/>
    </dgm:pt>
    <dgm:pt modelId="{226AD1AD-955F-4E9A-A0ED-73BCE2DBEBF7}" type="pres">
      <dgm:prSet presAssocID="{7AD1BEB8-71A6-4589-A531-3278ACDC058B}" presName="composite" presStyleCnt="0"/>
      <dgm:spPr/>
    </dgm:pt>
    <dgm:pt modelId="{E9731CCC-600A-4BAA-93AC-2AB1F42E0C04}" type="pres">
      <dgm:prSet presAssocID="{7AD1BEB8-71A6-4589-A531-3278ACDC058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325F35-7499-4EAD-AA17-2A6679015DD0}" type="pres">
      <dgm:prSet presAssocID="{7AD1BEB8-71A6-4589-A531-3278ACDC058B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97B93-D1D8-4619-B4C1-982DB1636FFA}" type="pres">
      <dgm:prSet presAssocID="{F71DEEA9-62B1-487F-B458-2DB53BD94DA9}" presName="sp" presStyleCnt="0"/>
      <dgm:spPr/>
    </dgm:pt>
    <dgm:pt modelId="{3391AABB-F2E6-423D-9C7E-C1CBBBAE4318}" type="pres">
      <dgm:prSet presAssocID="{6B85F02F-C301-4597-A234-A7F9F42CE5EF}" presName="composite" presStyleCnt="0"/>
      <dgm:spPr/>
    </dgm:pt>
    <dgm:pt modelId="{09FFD47D-B50A-459C-B9E6-E0E2E34F8EE4}" type="pres">
      <dgm:prSet presAssocID="{6B85F02F-C301-4597-A234-A7F9F42CE5E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C2D194-33E7-4040-BD8A-517543ABA644}" type="pres">
      <dgm:prSet presAssocID="{6B85F02F-C301-4597-A234-A7F9F42CE5E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C0F2CE-6AEA-4422-AFC3-F35BC2D27A6D}" srcId="{F29F47F3-B21C-47DA-90A7-742AC3C764D9}" destId="{B3B0FA00-AE44-4D89-9284-1E90EB410B4F}" srcOrd="0" destOrd="0" parTransId="{04B40CDC-7CC2-41FB-BA66-CAA756F04960}" sibTransId="{A7821311-2DA2-4925-9A81-96228A2C0632}"/>
    <dgm:cxn modelId="{98FAE8A7-0DDA-44DD-BABF-6F9E3EFC99AE}" type="presOf" srcId="{B3B0FA00-AE44-4D89-9284-1E90EB410B4F}" destId="{12A14DC4-542B-4163-96C1-BDF3ED809852}" srcOrd="0" destOrd="0" presId="urn:microsoft.com/office/officeart/2005/8/layout/chevron2"/>
    <dgm:cxn modelId="{DBFEE01C-D6CD-419B-A5DD-EFAEF9EC2323}" type="presOf" srcId="{C6B1F763-6E7F-420A-BC63-49B746CFC436}" destId="{53C2D194-33E7-4040-BD8A-517543ABA644}" srcOrd="0" destOrd="0" presId="urn:microsoft.com/office/officeart/2005/8/layout/chevron2"/>
    <dgm:cxn modelId="{DCBB8C5F-A76F-4ADE-8A70-0AD85925C9F9}" type="presOf" srcId="{A55003A2-4B54-4F41-B139-9895C3CB7AE7}" destId="{E44D81C1-4C0E-4998-871F-29289B3D1F4F}" srcOrd="0" destOrd="0" presId="urn:microsoft.com/office/officeart/2005/8/layout/chevron2"/>
    <dgm:cxn modelId="{46334173-58F0-444E-BE2F-6125EAC05327}" type="presOf" srcId="{F2759577-9FBC-4033-95D7-EE2221EEEAA9}" destId="{C0325F35-7499-4EAD-AA17-2A6679015DD0}" srcOrd="0" destOrd="0" presId="urn:microsoft.com/office/officeart/2005/8/layout/chevron2"/>
    <dgm:cxn modelId="{8302B2D1-3396-495B-9E8F-FB209E8F6E0F}" srcId="{92A63966-A2BD-4D2E-BFE9-1A5FCC3E0FBA}" destId="{A55003A2-4B54-4F41-B139-9895C3CB7AE7}" srcOrd="1" destOrd="0" parTransId="{E26774ED-6D12-45A8-9B78-AC05F5C95A4E}" sibTransId="{2B703F4B-FD41-45EA-BF81-382378FF4ABD}"/>
    <dgm:cxn modelId="{132A19B6-C7B0-42FF-8C63-D889C5D62577}" srcId="{A55003A2-4B54-4F41-B139-9895C3CB7AE7}" destId="{47E049B4-E8BF-4EE2-A085-80F98E87A410}" srcOrd="0" destOrd="0" parTransId="{99AB5487-CE8B-45B7-98AE-6F99FE32D4B2}" sibTransId="{0F8F0068-2217-47F6-A567-C00329021DFE}"/>
    <dgm:cxn modelId="{BA9CB224-1FBF-4072-ABAB-74ECF22FA82C}" type="presOf" srcId="{92A63966-A2BD-4D2E-BFE9-1A5FCC3E0FBA}" destId="{709D7F99-39A7-4E6E-8899-366550EF33C3}" srcOrd="0" destOrd="0" presId="urn:microsoft.com/office/officeart/2005/8/layout/chevron2"/>
    <dgm:cxn modelId="{99B8748B-BFD3-4C31-A10A-3841DC97C51E}" srcId="{7AD1BEB8-71A6-4589-A531-3278ACDC058B}" destId="{F2759577-9FBC-4033-95D7-EE2221EEEAA9}" srcOrd="0" destOrd="0" parTransId="{6AA4C1C0-5B5D-41F6-816D-26F4D651143A}" sibTransId="{D8CF00BE-BD50-4B26-B705-691A239926DE}"/>
    <dgm:cxn modelId="{431CD940-4A34-4535-B88D-2A29C51AB8FD}" srcId="{92A63966-A2BD-4D2E-BFE9-1A5FCC3E0FBA}" destId="{F29F47F3-B21C-47DA-90A7-742AC3C764D9}" srcOrd="0" destOrd="0" parTransId="{0CA8EF37-F7E8-48A3-926D-0C3D5A11CB1B}" sibTransId="{F4649342-9D45-4D50-9D43-FBCA100B2663}"/>
    <dgm:cxn modelId="{CD5317DC-FF67-4922-9786-A0467A579167}" srcId="{6B85F02F-C301-4597-A234-A7F9F42CE5EF}" destId="{C6B1F763-6E7F-420A-BC63-49B746CFC436}" srcOrd="0" destOrd="0" parTransId="{28C3D99E-BCC4-4EAA-B61B-F3C4F5FAF8E4}" sibTransId="{F84315F2-29F9-49EB-A7BE-8F46E6E9BB81}"/>
    <dgm:cxn modelId="{3A8BA507-D57B-4EFC-9600-1B556460FB24}" srcId="{92A63966-A2BD-4D2E-BFE9-1A5FCC3E0FBA}" destId="{6B85F02F-C301-4597-A234-A7F9F42CE5EF}" srcOrd="3" destOrd="0" parTransId="{92A95B61-01BD-489B-8B1B-E1F2FC334214}" sibTransId="{F1928567-787B-4BFE-ADDA-C79EEA925F01}"/>
    <dgm:cxn modelId="{B759BB31-5EB5-437D-9EC8-C94CA782757D}" type="presOf" srcId="{47E049B4-E8BF-4EE2-A085-80F98E87A410}" destId="{FD080381-9A36-4F08-ACF0-9618A4E0BEE0}" srcOrd="0" destOrd="0" presId="urn:microsoft.com/office/officeart/2005/8/layout/chevron2"/>
    <dgm:cxn modelId="{D166DB8D-C502-4421-A25F-374D8818822C}" type="presOf" srcId="{6B85F02F-C301-4597-A234-A7F9F42CE5EF}" destId="{09FFD47D-B50A-459C-B9E6-E0E2E34F8EE4}" srcOrd="0" destOrd="0" presId="urn:microsoft.com/office/officeart/2005/8/layout/chevron2"/>
    <dgm:cxn modelId="{38895AEF-C8BF-4C8E-8FA1-226011581DCA}" type="presOf" srcId="{F29F47F3-B21C-47DA-90A7-742AC3C764D9}" destId="{B7D50E0C-0FBF-491A-9539-D35AAE555831}" srcOrd="0" destOrd="0" presId="urn:microsoft.com/office/officeart/2005/8/layout/chevron2"/>
    <dgm:cxn modelId="{63670E5F-B6AB-4273-B72A-4333B85F1EA4}" type="presOf" srcId="{7AD1BEB8-71A6-4589-A531-3278ACDC058B}" destId="{E9731CCC-600A-4BAA-93AC-2AB1F42E0C04}" srcOrd="0" destOrd="0" presId="urn:microsoft.com/office/officeart/2005/8/layout/chevron2"/>
    <dgm:cxn modelId="{788688AB-E3CE-418D-83FE-48CEEA679D0C}" srcId="{92A63966-A2BD-4D2E-BFE9-1A5FCC3E0FBA}" destId="{7AD1BEB8-71A6-4589-A531-3278ACDC058B}" srcOrd="2" destOrd="0" parTransId="{EFB921B3-83DE-4E5E-B7FE-3C79B32D74D0}" sibTransId="{F71DEEA9-62B1-487F-B458-2DB53BD94DA9}"/>
    <dgm:cxn modelId="{8F32DF5E-520D-4CE7-B6A4-D8E39254941D}" type="presParOf" srcId="{709D7F99-39A7-4E6E-8899-366550EF33C3}" destId="{AC1DF18F-5CC8-499D-8F2C-EB8331EF6614}" srcOrd="0" destOrd="0" presId="urn:microsoft.com/office/officeart/2005/8/layout/chevron2"/>
    <dgm:cxn modelId="{C44F3B41-C699-4D2D-82B4-C0413E744B4E}" type="presParOf" srcId="{AC1DF18F-5CC8-499D-8F2C-EB8331EF6614}" destId="{B7D50E0C-0FBF-491A-9539-D35AAE555831}" srcOrd="0" destOrd="0" presId="urn:microsoft.com/office/officeart/2005/8/layout/chevron2"/>
    <dgm:cxn modelId="{1388C5F5-0593-4F27-A4C3-42FED626D69E}" type="presParOf" srcId="{AC1DF18F-5CC8-499D-8F2C-EB8331EF6614}" destId="{12A14DC4-542B-4163-96C1-BDF3ED809852}" srcOrd="1" destOrd="0" presId="urn:microsoft.com/office/officeart/2005/8/layout/chevron2"/>
    <dgm:cxn modelId="{0503AC7E-71FD-4009-A65E-3D41FAC1A145}" type="presParOf" srcId="{709D7F99-39A7-4E6E-8899-366550EF33C3}" destId="{9AEBC107-0102-46D2-B0BA-0A01C1AD24B7}" srcOrd="1" destOrd="0" presId="urn:microsoft.com/office/officeart/2005/8/layout/chevron2"/>
    <dgm:cxn modelId="{975D87D2-BA3B-4B0E-A208-7131EAD319B8}" type="presParOf" srcId="{709D7F99-39A7-4E6E-8899-366550EF33C3}" destId="{A4315CFC-D93E-4C36-A38E-C99FE91FD3E0}" srcOrd="2" destOrd="0" presId="urn:microsoft.com/office/officeart/2005/8/layout/chevron2"/>
    <dgm:cxn modelId="{D5565191-612B-430C-B4D2-837E7D066854}" type="presParOf" srcId="{A4315CFC-D93E-4C36-A38E-C99FE91FD3E0}" destId="{E44D81C1-4C0E-4998-871F-29289B3D1F4F}" srcOrd="0" destOrd="0" presId="urn:microsoft.com/office/officeart/2005/8/layout/chevron2"/>
    <dgm:cxn modelId="{447EF8DC-D2C5-4360-86FF-AC0018871349}" type="presParOf" srcId="{A4315CFC-D93E-4C36-A38E-C99FE91FD3E0}" destId="{FD080381-9A36-4F08-ACF0-9618A4E0BEE0}" srcOrd="1" destOrd="0" presId="urn:microsoft.com/office/officeart/2005/8/layout/chevron2"/>
    <dgm:cxn modelId="{E57102A6-D45F-4454-8091-F1F2BB147115}" type="presParOf" srcId="{709D7F99-39A7-4E6E-8899-366550EF33C3}" destId="{C4111B80-FE69-4C68-89EC-27EC88A8A246}" srcOrd="3" destOrd="0" presId="urn:microsoft.com/office/officeart/2005/8/layout/chevron2"/>
    <dgm:cxn modelId="{BCBEA3E4-4B68-40C7-8088-5CF12FB3A169}" type="presParOf" srcId="{709D7F99-39A7-4E6E-8899-366550EF33C3}" destId="{226AD1AD-955F-4E9A-A0ED-73BCE2DBEBF7}" srcOrd="4" destOrd="0" presId="urn:microsoft.com/office/officeart/2005/8/layout/chevron2"/>
    <dgm:cxn modelId="{0201E39E-7DDE-495D-B8F9-38B862999667}" type="presParOf" srcId="{226AD1AD-955F-4E9A-A0ED-73BCE2DBEBF7}" destId="{E9731CCC-600A-4BAA-93AC-2AB1F42E0C04}" srcOrd="0" destOrd="0" presId="urn:microsoft.com/office/officeart/2005/8/layout/chevron2"/>
    <dgm:cxn modelId="{5174BBD0-FC24-406B-B25C-5DD402BFD813}" type="presParOf" srcId="{226AD1AD-955F-4E9A-A0ED-73BCE2DBEBF7}" destId="{C0325F35-7499-4EAD-AA17-2A6679015DD0}" srcOrd="1" destOrd="0" presId="urn:microsoft.com/office/officeart/2005/8/layout/chevron2"/>
    <dgm:cxn modelId="{2C8A4329-EDFC-4D88-AFA1-9A5BAEFD067E}" type="presParOf" srcId="{709D7F99-39A7-4E6E-8899-366550EF33C3}" destId="{5D397B93-D1D8-4619-B4C1-982DB1636FFA}" srcOrd="5" destOrd="0" presId="urn:microsoft.com/office/officeart/2005/8/layout/chevron2"/>
    <dgm:cxn modelId="{AE575CDC-3ACE-411B-A4AF-69C53C3B2842}" type="presParOf" srcId="{709D7F99-39A7-4E6E-8899-366550EF33C3}" destId="{3391AABB-F2E6-423D-9C7E-C1CBBBAE4318}" srcOrd="6" destOrd="0" presId="urn:microsoft.com/office/officeart/2005/8/layout/chevron2"/>
    <dgm:cxn modelId="{6780791B-D7E3-4223-8CC2-9DCBE55E3A8A}" type="presParOf" srcId="{3391AABB-F2E6-423D-9C7E-C1CBBBAE4318}" destId="{09FFD47D-B50A-459C-B9E6-E0E2E34F8EE4}" srcOrd="0" destOrd="0" presId="urn:microsoft.com/office/officeart/2005/8/layout/chevron2"/>
    <dgm:cxn modelId="{72FD43DE-5BA8-4025-A2D0-47438C89D0F2}" type="presParOf" srcId="{3391AABB-F2E6-423D-9C7E-C1CBBBAE4318}" destId="{53C2D194-33E7-4040-BD8A-517543ABA64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94EF20-A0D8-43AC-B195-1974F7F44FA0}" type="doc">
      <dgm:prSet loTypeId="urn:microsoft.com/office/officeart/2005/8/layout/cycle6" loCatId="relationship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A14AD0-A385-47B3-B81F-E4F53251B44E}">
      <dgm:prSet custT="1"/>
      <dgm:spPr>
        <a:sp3d prstMaterial="plastic">
          <a:bevelT w="50800" h="50800"/>
          <a:bevelB w="50800" h="50800"/>
        </a:sp3d>
      </dgm:spPr>
      <dgm:t>
        <a:bodyPr lIns="36000" tIns="36000" rIns="36000" bIns="36000"/>
        <a:lstStyle/>
        <a:p>
          <a:pPr rtl="0"/>
          <a:r>
            <a:rPr lang="ru-RU" sz="1600" b="1" i="0" dirty="0" smtClean="0">
              <a:effectLst/>
              <a:latin typeface="+mn-lt"/>
            </a:rPr>
            <a:t>Комитет по телекоммуникациям и информатизации</a:t>
          </a:r>
          <a:endParaRPr lang="ru-RU" sz="1600" b="1" i="0" dirty="0">
            <a:effectLst/>
            <a:latin typeface="+mn-lt"/>
          </a:endParaRPr>
        </a:p>
      </dgm:t>
    </dgm:pt>
    <dgm:pt modelId="{89451B28-035B-4556-9B77-34908A81D713}" type="parTrans" cxnId="{4058B3D1-F890-4EC7-BD48-7E0E898FEDB3}">
      <dgm:prSet/>
      <dgm:spPr/>
      <dgm:t>
        <a:bodyPr/>
        <a:lstStyle/>
        <a:p>
          <a:endParaRPr lang="ru-RU"/>
        </a:p>
      </dgm:t>
    </dgm:pt>
    <dgm:pt modelId="{5EE5189B-9EFA-473B-A5CB-0318F9623D09}" type="sibTrans" cxnId="{4058B3D1-F890-4EC7-BD48-7E0E898FEDB3}">
      <dgm:prSet/>
      <dgm:spPr/>
      <dgm:t>
        <a:bodyPr/>
        <a:lstStyle/>
        <a:p>
          <a:endParaRPr lang="ru-RU"/>
        </a:p>
      </dgm:t>
    </dgm:pt>
    <dgm:pt modelId="{0C7CAD4A-D541-41A1-BBB0-6229E3B50577}">
      <dgm:prSet custT="1"/>
      <dgm:spPr/>
      <dgm:t>
        <a:bodyPr/>
        <a:lstStyle/>
        <a:p>
          <a:pPr rtl="0"/>
          <a:r>
            <a:rPr lang="ru-RU" sz="1800" b="1" i="0" dirty="0" smtClean="0">
              <a:effectLst/>
              <a:latin typeface="+mn-lt"/>
            </a:rPr>
            <a:t>Архивный комитет</a:t>
          </a:r>
          <a:endParaRPr lang="ru-RU" sz="1800" b="1" i="0" dirty="0">
            <a:effectLst/>
            <a:latin typeface="+mn-lt"/>
          </a:endParaRPr>
        </a:p>
      </dgm:t>
    </dgm:pt>
    <dgm:pt modelId="{82C0DE72-D67D-485E-B16A-F6BDCADFC23F}" type="parTrans" cxnId="{573734CC-84AF-4F76-A804-AD86CCDEE8A3}">
      <dgm:prSet/>
      <dgm:spPr/>
      <dgm:t>
        <a:bodyPr/>
        <a:lstStyle/>
        <a:p>
          <a:endParaRPr lang="ru-RU"/>
        </a:p>
      </dgm:t>
    </dgm:pt>
    <dgm:pt modelId="{96AFC337-2380-4AB0-8A8B-7668F96825FB}" type="sibTrans" cxnId="{573734CC-84AF-4F76-A804-AD86CCDEE8A3}">
      <dgm:prSet/>
      <dgm:spPr/>
      <dgm:t>
        <a:bodyPr/>
        <a:lstStyle/>
        <a:p>
          <a:endParaRPr lang="ru-RU"/>
        </a:p>
      </dgm:t>
    </dgm:pt>
    <dgm:pt modelId="{C3DE7F5E-CDDB-420B-B687-AB58210B89C2}">
      <dgm:prSet custT="1"/>
      <dgm:spPr/>
      <dgm:t>
        <a:bodyPr/>
        <a:lstStyle/>
        <a:p>
          <a:pPr rtl="0"/>
          <a:r>
            <a:rPr lang="ru-RU" sz="2000" b="1" i="0" dirty="0" smtClean="0">
              <a:effectLst/>
              <a:latin typeface="+mn-lt"/>
            </a:rPr>
            <a:t>Комитет по культуре</a:t>
          </a:r>
          <a:endParaRPr lang="ru-RU" sz="2000" b="1" i="0" dirty="0">
            <a:effectLst/>
            <a:latin typeface="+mn-lt"/>
          </a:endParaRPr>
        </a:p>
      </dgm:t>
    </dgm:pt>
    <dgm:pt modelId="{D604DB72-5BF4-4581-9F64-F85FA48ECD7B}" type="parTrans" cxnId="{DE7DE05D-C076-4A34-9139-427E8AD15B60}">
      <dgm:prSet/>
      <dgm:spPr/>
      <dgm:t>
        <a:bodyPr/>
        <a:lstStyle/>
        <a:p>
          <a:endParaRPr lang="ru-RU"/>
        </a:p>
      </dgm:t>
    </dgm:pt>
    <dgm:pt modelId="{5E8EC59A-FF42-4ED4-A5A9-38C78DC00C27}" type="sibTrans" cxnId="{DE7DE05D-C076-4A34-9139-427E8AD15B60}">
      <dgm:prSet/>
      <dgm:spPr/>
      <dgm:t>
        <a:bodyPr/>
        <a:lstStyle/>
        <a:p>
          <a:endParaRPr lang="ru-RU"/>
        </a:p>
      </dgm:t>
    </dgm:pt>
    <dgm:pt modelId="{F45680E9-65DF-4A39-8A9C-CCEC2D4820F2}">
      <dgm:prSet custT="1"/>
      <dgm:spPr/>
      <dgm:t>
        <a:bodyPr/>
        <a:lstStyle/>
        <a:p>
          <a:pPr rtl="0"/>
          <a:r>
            <a:rPr lang="ru-RU" sz="2000" b="1" i="0" dirty="0" smtClean="0">
              <a:effectLst/>
              <a:latin typeface="+mn-lt"/>
            </a:rPr>
            <a:t>Комитет по государственному заказу</a:t>
          </a:r>
          <a:endParaRPr lang="ru-RU" sz="2000" b="1" i="0" dirty="0">
            <a:effectLst/>
            <a:latin typeface="+mn-lt"/>
          </a:endParaRPr>
        </a:p>
      </dgm:t>
    </dgm:pt>
    <dgm:pt modelId="{7CC5A586-7C4A-463C-BB04-C2DDAA3DB0E2}" type="parTrans" cxnId="{52AB868D-8621-47F1-B86A-698E0C26E2BA}">
      <dgm:prSet/>
      <dgm:spPr/>
      <dgm:t>
        <a:bodyPr/>
        <a:lstStyle/>
        <a:p>
          <a:endParaRPr lang="ru-RU"/>
        </a:p>
      </dgm:t>
    </dgm:pt>
    <dgm:pt modelId="{45333D82-D1A9-405E-9E6D-F782F614013B}" type="sibTrans" cxnId="{52AB868D-8621-47F1-B86A-698E0C26E2BA}">
      <dgm:prSet/>
      <dgm:spPr/>
      <dgm:t>
        <a:bodyPr/>
        <a:lstStyle/>
        <a:p>
          <a:endParaRPr lang="ru-RU"/>
        </a:p>
      </dgm:t>
    </dgm:pt>
    <dgm:pt modelId="{9DF2BDF6-123D-41D2-B44A-2C284CFC2FA4}">
      <dgm:prSet custT="1"/>
      <dgm:spPr/>
      <dgm:t>
        <a:bodyPr/>
        <a:lstStyle/>
        <a:p>
          <a:pPr rtl="0"/>
          <a:r>
            <a:rPr lang="ru-RU" sz="1800" b="1" i="0" dirty="0" smtClean="0">
              <a:effectLst/>
              <a:latin typeface="+mn-lt"/>
            </a:rPr>
            <a:t>Органы местного самоуправления</a:t>
          </a:r>
          <a:endParaRPr lang="ru-RU" sz="1800" b="1" i="0" dirty="0">
            <a:effectLst/>
            <a:latin typeface="+mn-lt"/>
          </a:endParaRPr>
        </a:p>
      </dgm:t>
    </dgm:pt>
    <dgm:pt modelId="{8A936107-4C6C-4ADE-963A-6A88562020FB}" type="parTrans" cxnId="{D48EA6AF-BD89-46E5-8958-807FE44B3807}">
      <dgm:prSet/>
      <dgm:spPr/>
      <dgm:t>
        <a:bodyPr/>
        <a:lstStyle/>
        <a:p>
          <a:endParaRPr lang="ru-RU"/>
        </a:p>
      </dgm:t>
    </dgm:pt>
    <dgm:pt modelId="{C5B81072-8764-4A68-8968-48A879A900FB}" type="sibTrans" cxnId="{D48EA6AF-BD89-46E5-8958-807FE44B3807}">
      <dgm:prSet/>
      <dgm:spPr/>
      <dgm:t>
        <a:bodyPr/>
        <a:lstStyle/>
        <a:p>
          <a:endParaRPr lang="ru-RU"/>
        </a:p>
      </dgm:t>
    </dgm:pt>
    <dgm:pt modelId="{C123D1EF-B83A-40E8-AE56-29B8EF169B9A}" type="pres">
      <dgm:prSet presAssocID="{7F94EF20-A0D8-43AC-B195-1974F7F44FA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CCBB43-91DD-4568-A204-25D87705481D}" type="pres">
      <dgm:prSet presAssocID="{2DA14AD0-A385-47B3-B81F-E4F53251B44E}" presName="node" presStyleLbl="node1" presStyleIdx="0" presStyleCnt="5" custScaleX="133100" custScaleY="1331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38C352C-AA6E-42EA-88A4-400B2E579F2B}" type="pres">
      <dgm:prSet presAssocID="{2DA14AD0-A385-47B3-B81F-E4F53251B44E}" presName="spNode" presStyleCnt="0"/>
      <dgm:spPr/>
    </dgm:pt>
    <dgm:pt modelId="{62D08BB2-347C-47F3-AC74-BE4635665644}" type="pres">
      <dgm:prSet presAssocID="{5EE5189B-9EFA-473B-A5CB-0318F9623D09}" presName="sibTrans" presStyleLbl="sibTrans1D1" presStyleIdx="0" presStyleCnt="5"/>
      <dgm:spPr/>
      <dgm:t>
        <a:bodyPr/>
        <a:lstStyle/>
        <a:p>
          <a:endParaRPr lang="ru-RU"/>
        </a:p>
      </dgm:t>
    </dgm:pt>
    <dgm:pt modelId="{492955B3-F801-4477-A3BA-95798FF9FF07}" type="pres">
      <dgm:prSet presAssocID="{0C7CAD4A-D541-41A1-BBB0-6229E3B50577}" presName="node" presStyleLbl="node1" presStyleIdx="1" presStyleCnt="5" custScaleX="121000" custScaleY="121000" custRadScaleRad="98744" custRadScaleInc="22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A520CA-1E78-4F13-B5B5-1C794222F43B}" type="pres">
      <dgm:prSet presAssocID="{0C7CAD4A-D541-41A1-BBB0-6229E3B50577}" presName="spNode" presStyleCnt="0"/>
      <dgm:spPr/>
    </dgm:pt>
    <dgm:pt modelId="{69C4F563-473A-4974-BFFB-83ACBC94FC59}" type="pres">
      <dgm:prSet presAssocID="{96AFC337-2380-4AB0-8A8B-7668F96825FB}" presName="sibTrans" presStyleLbl="sibTrans1D1" presStyleIdx="1" presStyleCnt="5"/>
      <dgm:spPr/>
      <dgm:t>
        <a:bodyPr/>
        <a:lstStyle/>
        <a:p>
          <a:endParaRPr lang="ru-RU"/>
        </a:p>
      </dgm:t>
    </dgm:pt>
    <dgm:pt modelId="{6DF4E9BE-0ADC-4578-8EAD-F6C0D2E4C4ED}" type="pres">
      <dgm:prSet presAssocID="{C3DE7F5E-CDDB-420B-B687-AB58210B89C2}" presName="node" presStyleLbl="node1" presStyleIdx="2" presStyleCnt="5" custScaleX="110000" custScaleY="110000" custRadScaleRad="96357" custRadScaleInc="-40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063037-C1B4-48E0-9834-D3DC42F66141}" type="pres">
      <dgm:prSet presAssocID="{C3DE7F5E-CDDB-420B-B687-AB58210B89C2}" presName="spNode" presStyleCnt="0"/>
      <dgm:spPr/>
    </dgm:pt>
    <dgm:pt modelId="{A8D46412-0E8F-42FE-9293-2C614F20DB2A}" type="pres">
      <dgm:prSet presAssocID="{5E8EC59A-FF42-4ED4-A5A9-38C78DC00C27}" presName="sibTrans" presStyleLbl="sibTrans1D1" presStyleIdx="2" presStyleCnt="5"/>
      <dgm:spPr/>
      <dgm:t>
        <a:bodyPr/>
        <a:lstStyle/>
        <a:p>
          <a:endParaRPr lang="ru-RU"/>
        </a:p>
      </dgm:t>
    </dgm:pt>
    <dgm:pt modelId="{02FE7163-F116-4216-817E-926A1120A4FF}" type="pres">
      <dgm:prSet presAssocID="{F45680E9-65DF-4A39-8A9C-CCEC2D4820F2}" presName="node" presStyleLbl="node1" presStyleIdx="3" presStyleCnt="5" custScaleX="121000" custScaleY="121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8EE98A-DF76-4895-A22A-96394F83D5C1}" type="pres">
      <dgm:prSet presAssocID="{F45680E9-65DF-4A39-8A9C-CCEC2D4820F2}" presName="spNode" presStyleCnt="0"/>
      <dgm:spPr/>
    </dgm:pt>
    <dgm:pt modelId="{18ED6BEC-3C60-430F-A78E-5B8EBB573AA0}" type="pres">
      <dgm:prSet presAssocID="{45333D82-D1A9-405E-9E6D-F782F614013B}" presName="sibTrans" presStyleLbl="sibTrans1D1" presStyleIdx="3" presStyleCnt="5"/>
      <dgm:spPr/>
      <dgm:t>
        <a:bodyPr/>
        <a:lstStyle/>
        <a:p>
          <a:endParaRPr lang="ru-RU"/>
        </a:p>
      </dgm:t>
    </dgm:pt>
    <dgm:pt modelId="{8A960609-735F-41C0-8106-061CD1491909}" type="pres">
      <dgm:prSet presAssocID="{9DF2BDF6-123D-41D2-B44A-2C284CFC2FA4}" presName="node" presStyleLbl="node1" presStyleIdx="4" presStyleCnt="5" custScaleX="121000" custScaleY="121000" custRadScaleRad="96740" custRadScaleInc="-392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CA5D74-A86E-43A8-8D42-91C40CDD2A9C}" type="pres">
      <dgm:prSet presAssocID="{9DF2BDF6-123D-41D2-B44A-2C284CFC2FA4}" presName="spNode" presStyleCnt="0"/>
      <dgm:spPr/>
    </dgm:pt>
    <dgm:pt modelId="{25D6F27F-4A10-4AD7-B832-67E9F1635B3C}" type="pres">
      <dgm:prSet presAssocID="{C5B81072-8764-4A68-8968-48A879A900FB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DE7DE05D-C076-4A34-9139-427E8AD15B60}" srcId="{7F94EF20-A0D8-43AC-B195-1974F7F44FA0}" destId="{C3DE7F5E-CDDB-420B-B687-AB58210B89C2}" srcOrd="2" destOrd="0" parTransId="{D604DB72-5BF4-4581-9F64-F85FA48ECD7B}" sibTransId="{5E8EC59A-FF42-4ED4-A5A9-38C78DC00C27}"/>
    <dgm:cxn modelId="{BE9E1E31-ACC0-41D5-852B-7C7202B0EAE9}" type="presOf" srcId="{7F94EF20-A0D8-43AC-B195-1974F7F44FA0}" destId="{C123D1EF-B83A-40E8-AE56-29B8EF169B9A}" srcOrd="0" destOrd="0" presId="urn:microsoft.com/office/officeart/2005/8/layout/cycle6"/>
    <dgm:cxn modelId="{40865C79-6309-4D0A-99F0-97BF8EBD2AE0}" type="presOf" srcId="{2DA14AD0-A385-47B3-B81F-E4F53251B44E}" destId="{63CCBB43-91DD-4568-A204-25D87705481D}" srcOrd="0" destOrd="0" presId="urn:microsoft.com/office/officeart/2005/8/layout/cycle6"/>
    <dgm:cxn modelId="{D48EA6AF-BD89-46E5-8958-807FE44B3807}" srcId="{7F94EF20-A0D8-43AC-B195-1974F7F44FA0}" destId="{9DF2BDF6-123D-41D2-B44A-2C284CFC2FA4}" srcOrd="4" destOrd="0" parTransId="{8A936107-4C6C-4ADE-963A-6A88562020FB}" sibTransId="{C5B81072-8764-4A68-8968-48A879A900FB}"/>
    <dgm:cxn modelId="{573734CC-84AF-4F76-A804-AD86CCDEE8A3}" srcId="{7F94EF20-A0D8-43AC-B195-1974F7F44FA0}" destId="{0C7CAD4A-D541-41A1-BBB0-6229E3B50577}" srcOrd="1" destOrd="0" parTransId="{82C0DE72-D67D-485E-B16A-F6BDCADFC23F}" sibTransId="{96AFC337-2380-4AB0-8A8B-7668F96825FB}"/>
    <dgm:cxn modelId="{9B0CBE51-61AE-4347-BD79-A9EED57AC932}" type="presOf" srcId="{5EE5189B-9EFA-473B-A5CB-0318F9623D09}" destId="{62D08BB2-347C-47F3-AC74-BE4635665644}" srcOrd="0" destOrd="0" presId="urn:microsoft.com/office/officeart/2005/8/layout/cycle6"/>
    <dgm:cxn modelId="{9BFE3A8E-EDA6-464A-A522-8BFFB95A8FF1}" type="presOf" srcId="{9DF2BDF6-123D-41D2-B44A-2C284CFC2FA4}" destId="{8A960609-735F-41C0-8106-061CD1491909}" srcOrd="0" destOrd="0" presId="urn:microsoft.com/office/officeart/2005/8/layout/cycle6"/>
    <dgm:cxn modelId="{1653B22E-F529-434E-82FA-A8974EF5A983}" type="presOf" srcId="{C5B81072-8764-4A68-8968-48A879A900FB}" destId="{25D6F27F-4A10-4AD7-B832-67E9F1635B3C}" srcOrd="0" destOrd="0" presId="urn:microsoft.com/office/officeart/2005/8/layout/cycle6"/>
    <dgm:cxn modelId="{370B85A5-55DD-48C3-8ACB-CC048D92D738}" type="presOf" srcId="{0C7CAD4A-D541-41A1-BBB0-6229E3B50577}" destId="{492955B3-F801-4477-A3BA-95798FF9FF07}" srcOrd="0" destOrd="0" presId="urn:microsoft.com/office/officeart/2005/8/layout/cycle6"/>
    <dgm:cxn modelId="{34ECBBFD-68C8-42CD-A879-603C87109FA3}" type="presOf" srcId="{5E8EC59A-FF42-4ED4-A5A9-38C78DC00C27}" destId="{A8D46412-0E8F-42FE-9293-2C614F20DB2A}" srcOrd="0" destOrd="0" presId="urn:microsoft.com/office/officeart/2005/8/layout/cycle6"/>
    <dgm:cxn modelId="{132574AA-7535-499D-823C-77DB6B981E40}" type="presOf" srcId="{96AFC337-2380-4AB0-8A8B-7668F96825FB}" destId="{69C4F563-473A-4974-BFFB-83ACBC94FC59}" srcOrd="0" destOrd="0" presId="urn:microsoft.com/office/officeart/2005/8/layout/cycle6"/>
    <dgm:cxn modelId="{848A0164-C2F0-4355-97AB-7459C8E0575D}" type="presOf" srcId="{C3DE7F5E-CDDB-420B-B687-AB58210B89C2}" destId="{6DF4E9BE-0ADC-4578-8EAD-F6C0D2E4C4ED}" srcOrd="0" destOrd="0" presId="urn:microsoft.com/office/officeart/2005/8/layout/cycle6"/>
    <dgm:cxn modelId="{52AB868D-8621-47F1-B86A-698E0C26E2BA}" srcId="{7F94EF20-A0D8-43AC-B195-1974F7F44FA0}" destId="{F45680E9-65DF-4A39-8A9C-CCEC2D4820F2}" srcOrd="3" destOrd="0" parTransId="{7CC5A586-7C4A-463C-BB04-C2DDAA3DB0E2}" sibTransId="{45333D82-D1A9-405E-9E6D-F782F614013B}"/>
    <dgm:cxn modelId="{C267970D-0917-441F-BB2D-5ACD0D345632}" type="presOf" srcId="{45333D82-D1A9-405E-9E6D-F782F614013B}" destId="{18ED6BEC-3C60-430F-A78E-5B8EBB573AA0}" srcOrd="0" destOrd="0" presId="urn:microsoft.com/office/officeart/2005/8/layout/cycle6"/>
    <dgm:cxn modelId="{4058B3D1-F890-4EC7-BD48-7E0E898FEDB3}" srcId="{7F94EF20-A0D8-43AC-B195-1974F7F44FA0}" destId="{2DA14AD0-A385-47B3-B81F-E4F53251B44E}" srcOrd="0" destOrd="0" parTransId="{89451B28-035B-4556-9B77-34908A81D713}" sibTransId="{5EE5189B-9EFA-473B-A5CB-0318F9623D09}"/>
    <dgm:cxn modelId="{8BF947D4-3AEF-4E39-B7F5-9C29BC486879}" type="presOf" srcId="{F45680E9-65DF-4A39-8A9C-CCEC2D4820F2}" destId="{02FE7163-F116-4216-817E-926A1120A4FF}" srcOrd="0" destOrd="0" presId="urn:microsoft.com/office/officeart/2005/8/layout/cycle6"/>
    <dgm:cxn modelId="{5315A46C-2709-4F50-B06E-F94FD4BF9931}" type="presParOf" srcId="{C123D1EF-B83A-40E8-AE56-29B8EF169B9A}" destId="{63CCBB43-91DD-4568-A204-25D87705481D}" srcOrd="0" destOrd="0" presId="urn:microsoft.com/office/officeart/2005/8/layout/cycle6"/>
    <dgm:cxn modelId="{5013F627-F9A3-49D3-9F17-0F62A6CD3537}" type="presParOf" srcId="{C123D1EF-B83A-40E8-AE56-29B8EF169B9A}" destId="{A38C352C-AA6E-42EA-88A4-400B2E579F2B}" srcOrd="1" destOrd="0" presId="urn:microsoft.com/office/officeart/2005/8/layout/cycle6"/>
    <dgm:cxn modelId="{208EF112-78F6-4BD0-8614-586B68393C99}" type="presParOf" srcId="{C123D1EF-B83A-40E8-AE56-29B8EF169B9A}" destId="{62D08BB2-347C-47F3-AC74-BE4635665644}" srcOrd="2" destOrd="0" presId="urn:microsoft.com/office/officeart/2005/8/layout/cycle6"/>
    <dgm:cxn modelId="{EEE54088-4A21-441F-A67C-54A931CCDDFF}" type="presParOf" srcId="{C123D1EF-B83A-40E8-AE56-29B8EF169B9A}" destId="{492955B3-F801-4477-A3BA-95798FF9FF07}" srcOrd="3" destOrd="0" presId="urn:microsoft.com/office/officeart/2005/8/layout/cycle6"/>
    <dgm:cxn modelId="{0E595E65-124A-4741-B25E-4B93B3FCD292}" type="presParOf" srcId="{C123D1EF-B83A-40E8-AE56-29B8EF169B9A}" destId="{BEA520CA-1E78-4F13-B5B5-1C794222F43B}" srcOrd="4" destOrd="0" presId="urn:microsoft.com/office/officeart/2005/8/layout/cycle6"/>
    <dgm:cxn modelId="{DD9DFED1-93B5-4A86-9A72-8E5E2B6AEFF8}" type="presParOf" srcId="{C123D1EF-B83A-40E8-AE56-29B8EF169B9A}" destId="{69C4F563-473A-4974-BFFB-83ACBC94FC59}" srcOrd="5" destOrd="0" presId="urn:microsoft.com/office/officeart/2005/8/layout/cycle6"/>
    <dgm:cxn modelId="{5151190E-EF01-4C63-9B1D-5144A04C21A1}" type="presParOf" srcId="{C123D1EF-B83A-40E8-AE56-29B8EF169B9A}" destId="{6DF4E9BE-0ADC-4578-8EAD-F6C0D2E4C4ED}" srcOrd="6" destOrd="0" presId="urn:microsoft.com/office/officeart/2005/8/layout/cycle6"/>
    <dgm:cxn modelId="{6A90729D-74A9-4835-94ED-CF8F8EC4C43A}" type="presParOf" srcId="{C123D1EF-B83A-40E8-AE56-29B8EF169B9A}" destId="{19063037-C1B4-48E0-9834-D3DC42F66141}" srcOrd="7" destOrd="0" presId="urn:microsoft.com/office/officeart/2005/8/layout/cycle6"/>
    <dgm:cxn modelId="{3BA72E97-625E-4C5A-9FC9-016C6F963611}" type="presParOf" srcId="{C123D1EF-B83A-40E8-AE56-29B8EF169B9A}" destId="{A8D46412-0E8F-42FE-9293-2C614F20DB2A}" srcOrd="8" destOrd="0" presId="urn:microsoft.com/office/officeart/2005/8/layout/cycle6"/>
    <dgm:cxn modelId="{1DD62948-087D-43E9-9848-9366B6163C3D}" type="presParOf" srcId="{C123D1EF-B83A-40E8-AE56-29B8EF169B9A}" destId="{02FE7163-F116-4216-817E-926A1120A4FF}" srcOrd="9" destOrd="0" presId="urn:microsoft.com/office/officeart/2005/8/layout/cycle6"/>
    <dgm:cxn modelId="{FDFFA152-1D64-4300-8D5F-6551565C9E53}" type="presParOf" srcId="{C123D1EF-B83A-40E8-AE56-29B8EF169B9A}" destId="{398EE98A-DF76-4895-A22A-96394F83D5C1}" srcOrd="10" destOrd="0" presId="urn:microsoft.com/office/officeart/2005/8/layout/cycle6"/>
    <dgm:cxn modelId="{23A7AE06-BCB4-48CB-BF99-871169A165B0}" type="presParOf" srcId="{C123D1EF-B83A-40E8-AE56-29B8EF169B9A}" destId="{18ED6BEC-3C60-430F-A78E-5B8EBB573AA0}" srcOrd="11" destOrd="0" presId="urn:microsoft.com/office/officeart/2005/8/layout/cycle6"/>
    <dgm:cxn modelId="{8809E9BB-AC2A-446A-9D1E-74B9B773F656}" type="presParOf" srcId="{C123D1EF-B83A-40E8-AE56-29B8EF169B9A}" destId="{8A960609-735F-41C0-8106-061CD1491909}" srcOrd="12" destOrd="0" presId="urn:microsoft.com/office/officeart/2005/8/layout/cycle6"/>
    <dgm:cxn modelId="{E42D9671-73EB-4C8C-9304-68F790ADF309}" type="presParOf" srcId="{C123D1EF-B83A-40E8-AE56-29B8EF169B9A}" destId="{E8CA5D74-A86E-43A8-8D42-91C40CDD2A9C}" srcOrd="13" destOrd="0" presId="urn:microsoft.com/office/officeart/2005/8/layout/cycle6"/>
    <dgm:cxn modelId="{B1D982E2-E361-43F8-A832-0056C61EB778}" type="presParOf" srcId="{C123D1EF-B83A-40E8-AE56-29B8EF169B9A}" destId="{25D6F27F-4A10-4AD7-B832-67E9F1635B3C}" srcOrd="14" destOrd="0" presId="urn:microsoft.com/office/officeart/2005/8/layout/cycle6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0CAAE5-5747-4FA0-88DC-C22CAC2AC65B}" type="doc">
      <dgm:prSet loTypeId="urn:microsoft.com/office/officeart/2005/8/layout/chevron2" loCatId="process" qsTypeId="urn:microsoft.com/office/officeart/2005/8/quickstyle/3d7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D803C6EB-07AE-403B-9C81-36A07C2A7875}">
      <dgm:prSet/>
      <dgm:spPr/>
      <dgm:t>
        <a:bodyPr/>
        <a:lstStyle/>
        <a:p>
          <a:pPr rtl="0"/>
          <a:r>
            <a:rPr lang="ru-RU" b="1" i="1" smtClean="0">
              <a:solidFill>
                <a:srgbClr val="002060"/>
              </a:solidFill>
              <a:effectLst/>
            </a:rPr>
            <a:t> </a:t>
          </a:r>
          <a:endParaRPr lang="ru-RU" b="1" i="1" dirty="0">
            <a:solidFill>
              <a:srgbClr val="002060"/>
            </a:solidFill>
            <a:effectLst/>
          </a:endParaRPr>
        </a:p>
      </dgm:t>
    </dgm:pt>
    <dgm:pt modelId="{3FE009BC-A571-440E-A6C8-C2527D34EB3A}" type="parTrans" cxnId="{FBEA7B04-5EB5-4E0A-A72B-CFD912823F5C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1649732C-5145-46FB-90AE-DD4E6D146029}" type="sibTrans" cxnId="{FBEA7B04-5EB5-4E0A-A72B-CFD912823F5C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889681A6-0242-4439-912C-22EC324862DD}">
      <dgm:prSet/>
      <dgm:spPr/>
      <dgm:t>
        <a:bodyPr/>
        <a:lstStyle/>
        <a:p>
          <a:pPr rtl="0"/>
          <a:r>
            <a:rPr lang="ru-RU" b="1" i="1" smtClean="0">
              <a:solidFill>
                <a:srgbClr val="002060"/>
              </a:solidFill>
              <a:effectLst/>
            </a:rPr>
            <a:t> </a:t>
          </a:r>
          <a:endParaRPr lang="ru-RU" b="1" i="1" dirty="0">
            <a:solidFill>
              <a:srgbClr val="002060"/>
            </a:solidFill>
            <a:effectLst/>
          </a:endParaRPr>
        </a:p>
      </dgm:t>
    </dgm:pt>
    <dgm:pt modelId="{F3260ABE-BEB1-4F6A-B7FA-F131431D6160}" type="parTrans" cxnId="{425E4F80-F131-4912-9E3B-E40E7D152D77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9911BB99-27CE-44BC-BD2E-1F60E7EC0CB2}" type="sibTrans" cxnId="{425E4F80-F131-4912-9E3B-E40E7D152D77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E848FD03-D73D-4A1C-BA61-830621F1835E}">
      <dgm:prSet/>
      <dgm:spPr/>
      <dgm:t>
        <a:bodyPr/>
        <a:lstStyle/>
        <a:p>
          <a:pPr rtl="0"/>
          <a:endParaRPr lang="ru-RU" b="1" i="1" dirty="0">
            <a:solidFill>
              <a:srgbClr val="002060"/>
            </a:solidFill>
            <a:effectLst/>
          </a:endParaRPr>
        </a:p>
      </dgm:t>
    </dgm:pt>
    <dgm:pt modelId="{3A62EA90-38CB-49EE-93E6-92F5F6114E8A}" type="parTrans" cxnId="{5DED55DF-A693-46C6-A34C-00561006B7A4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E756A3D5-8A5C-4F3D-985E-1902BC8849BA}" type="sibTrans" cxnId="{5DED55DF-A693-46C6-A34C-00561006B7A4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AA0E0546-551C-4295-9A0A-225648FF0C28}">
      <dgm:prSet/>
      <dgm:spPr/>
      <dgm:t>
        <a:bodyPr/>
        <a:lstStyle/>
        <a:p>
          <a:pPr rtl="0"/>
          <a:endParaRPr lang="ru-RU" b="1" i="1" dirty="0">
            <a:solidFill>
              <a:srgbClr val="002060"/>
            </a:solidFill>
            <a:effectLst/>
          </a:endParaRPr>
        </a:p>
      </dgm:t>
    </dgm:pt>
    <dgm:pt modelId="{46A42BF9-CCDB-4FD4-B6DB-65A11D33E45F}" type="parTrans" cxnId="{766C8D23-B227-4515-988A-0FA5902184D3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85018823-68D6-4F03-869B-F1965CE9E142}" type="sibTrans" cxnId="{766C8D23-B227-4515-988A-0FA5902184D3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31AFF221-D786-4808-AB1B-88C7410E9935}">
      <dgm:prSet/>
      <dgm:spPr/>
      <dgm:t>
        <a:bodyPr/>
        <a:lstStyle/>
        <a:p>
          <a:pPr rtl="0"/>
          <a:endParaRPr lang="ru-RU" b="1" i="1" dirty="0">
            <a:solidFill>
              <a:srgbClr val="002060"/>
            </a:solidFill>
            <a:effectLst/>
          </a:endParaRPr>
        </a:p>
      </dgm:t>
    </dgm:pt>
    <dgm:pt modelId="{CD545D09-32AE-4889-BF54-6E2E33258E78}" type="parTrans" cxnId="{9DE6DE3A-1FF8-42A3-90B6-92B70307746B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F5C75486-0354-4245-8E7D-1D9AF750428D}" type="sibTrans" cxnId="{9DE6DE3A-1FF8-42A3-90B6-92B70307746B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C132E02B-BA8A-4391-9883-8700D585E7F0}">
      <dgm:prSet/>
      <dgm:spPr/>
      <dgm:t>
        <a:bodyPr/>
        <a:lstStyle/>
        <a:p>
          <a:pPr rtl="0"/>
          <a:endParaRPr lang="ru-RU" dirty="0">
            <a:solidFill>
              <a:srgbClr val="002060"/>
            </a:solidFill>
          </a:endParaRPr>
        </a:p>
      </dgm:t>
    </dgm:pt>
    <dgm:pt modelId="{F062FBCD-9122-4B9B-84F2-423874B5D787}" type="sibTrans" cxnId="{92C6F818-0CC6-4008-834C-94C75C96746E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B006E53E-14BA-4EE9-8D8F-A78614B77504}" type="parTrans" cxnId="{92C6F818-0CC6-4008-834C-94C75C96746E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DE5AACBB-9CBE-4B7B-856E-E55E05731B4B}">
      <dgm:prSet/>
      <dgm:spPr/>
      <dgm:t>
        <a:bodyPr/>
        <a:lstStyle/>
        <a:p>
          <a:pPr rtl="0"/>
          <a:endParaRPr lang="ru-RU" b="1" i="1" dirty="0">
            <a:solidFill>
              <a:srgbClr val="002060"/>
            </a:solidFill>
            <a:effectLst/>
          </a:endParaRPr>
        </a:p>
      </dgm:t>
    </dgm:pt>
    <dgm:pt modelId="{BBC6B5AB-09E5-488A-94F0-F44885B538DD}" type="sibTrans" cxnId="{E8BABC64-2ECB-446A-BFCF-4F0DB6F9B1B4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6FED5FD5-D515-4291-9678-B115AEF34AC7}" type="parTrans" cxnId="{E8BABC64-2ECB-446A-BFCF-4F0DB6F9B1B4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A28DD283-54A8-4183-B8FD-96A8CF96C9DB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Подключено 32 муниципальных библиотеки к сети Интернет</a:t>
          </a:r>
          <a:endParaRPr lang="ru-RU" dirty="0">
            <a:solidFill>
              <a:srgbClr val="002060"/>
            </a:solidFill>
          </a:endParaRPr>
        </a:p>
      </dgm:t>
    </dgm:pt>
    <dgm:pt modelId="{1F892BAA-F0B3-4399-BE3A-F95CABA0288D}" type="parTrans" cxnId="{793C4D67-34C0-40D0-9D75-CCB68B8A1088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CE0B4D90-9515-4CA8-BE3D-0E0680E53184}" type="sibTrans" cxnId="{793C4D67-34C0-40D0-9D75-CCB68B8A1088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01852890-A59D-4F96-86BC-FDF1018C000C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Созданы в 4 муниципальных библиотеках центры общественного доступа к электронным фондам (компьютерные аудитории)</a:t>
          </a:r>
          <a:endParaRPr lang="ru-RU" dirty="0">
            <a:solidFill>
              <a:srgbClr val="002060"/>
            </a:solidFill>
          </a:endParaRPr>
        </a:p>
      </dgm:t>
    </dgm:pt>
    <dgm:pt modelId="{30D13491-7002-4189-8CCA-3BDDD494D721}" type="parTrans" cxnId="{7C774F3C-5DF3-4D60-8766-E3EF0FAA35D3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14BED164-617A-4E9E-A9B1-9342CB36847A}" type="sibTrans" cxnId="{7C774F3C-5DF3-4D60-8766-E3EF0FAA35D3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4D545C9D-1E4A-4EA0-BFA2-271939A1EF13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Созданы в 15 муниципальных библиотеках интернет-</a:t>
          </a:r>
          <a:r>
            <a:rPr lang="ru-RU" dirty="0" err="1" smtClean="0">
              <a:solidFill>
                <a:srgbClr val="002060"/>
              </a:solidFill>
            </a:rPr>
            <a:t>конференц</a:t>
          </a:r>
          <a:r>
            <a:rPr lang="ru-RU" dirty="0" smtClean="0">
              <a:solidFill>
                <a:srgbClr val="002060"/>
              </a:solidFill>
            </a:rPr>
            <a:t> центры общественного доступа к единому библиотечному пространству ЛО</a:t>
          </a:r>
          <a:endParaRPr lang="ru-RU" dirty="0">
            <a:solidFill>
              <a:srgbClr val="002060"/>
            </a:solidFill>
          </a:endParaRPr>
        </a:p>
      </dgm:t>
    </dgm:pt>
    <dgm:pt modelId="{8AE65C3B-56CB-4403-991B-C68DF8633CC0}" type="parTrans" cxnId="{22A06622-70C8-4399-9E8C-77A15094B202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024CF3F3-680C-4378-98A0-C98E2BF9E77E}" type="sibTrans" cxnId="{22A06622-70C8-4399-9E8C-77A15094B202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771CF3DD-03F3-4B53-AB1D-A537842D9765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Созданы в 5 муниципальных библиотеках виртуальные ресурсы</a:t>
          </a:r>
          <a:endParaRPr lang="ru-RU" dirty="0">
            <a:solidFill>
              <a:srgbClr val="002060"/>
            </a:solidFill>
          </a:endParaRPr>
        </a:p>
      </dgm:t>
    </dgm:pt>
    <dgm:pt modelId="{2A9F4696-45C0-4DCF-8099-83C2D6345613}" type="parTrans" cxnId="{2021FCDB-6130-4055-AECE-759028F09A64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3DE0DBCC-99DC-46A0-8A8B-CD2CCF75F328}" type="sibTrans" cxnId="{2021FCDB-6130-4055-AECE-759028F09A64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124573BE-B421-4941-B046-5EE2FB4FC2E1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ГКУК «Ленинградская областная универсальная научная библиотека» оснащена средствами учета книговыдачи на основе радиометок</a:t>
          </a:r>
          <a:endParaRPr lang="ru-RU" dirty="0">
            <a:solidFill>
              <a:srgbClr val="002060"/>
            </a:solidFill>
          </a:endParaRPr>
        </a:p>
      </dgm:t>
    </dgm:pt>
    <dgm:pt modelId="{F02E7555-FA5A-4B24-8BC1-9D4A692885B3}" type="parTrans" cxnId="{EB28CDF9-4132-4722-AC58-31ECB56876CB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D6D398BD-CF6B-4EF3-A02C-306A4E918C6D}" type="sibTrans" cxnId="{EB28CDF9-4132-4722-AC58-31ECB56876CB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78CD9E21-E7CE-4218-B9D2-A676F6F66455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Выполнены работы по переводу в электронный вид 21 200 листов краеведческих и особо ценных библиотечных фондов в муниципальных библиотеках</a:t>
          </a:r>
          <a:endParaRPr lang="ru-RU" dirty="0">
            <a:solidFill>
              <a:srgbClr val="002060"/>
            </a:solidFill>
          </a:endParaRPr>
        </a:p>
      </dgm:t>
    </dgm:pt>
    <dgm:pt modelId="{A59088EB-4DAB-4AD3-AAD2-4C34879EF314}" type="parTrans" cxnId="{A74D44EA-FBD5-41F2-99D3-4EF919D7D74D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BE1F2256-355E-4208-BD7A-4AC2B94B7383}" type="sibTrans" cxnId="{A74D44EA-FBD5-41F2-99D3-4EF919D7D74D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E38C9707-06E2-45C9-A27C-E922AD750BB5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Созданы веб-сайты в сети Интернет для 2 муниципальных библиотек</a:t>
          </a:r>
          <a:endParaRPr lang="ru-RU" dirty="0">
            <a:solidFill>
              <a:srgbClr val="002060"/>
            </a:solidFill>
          </a:endParaRPr>
        </a:p>
      </dgm:t>
    </dgm:pt>
    <dgm:pt modelId="{3EC91271-C829-45A9-ABAC-730E6A34ACE5}" type="parTrans" cxnId="{4E10EF08-4C6A-4DD4-B92C-1ED2F14D123F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568CE0D7-99CE-4B92-837D-07C1CC5D29FF}" type="sibTrans" cxnId="{4E10EF08-4C6A-4DD4-B92C-1ED2F14D123F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06133D35-0A1A-4849-80F6-79A0D86D29A6}" type="pres">
      <dgm:prSet presAssocID="{940CAAE5-5747-4FA0-88DC-C22CAC2AC65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2EC1A0-50E1-40C3-B6D3-E391611BA18E}" type="pres">
      <dgm:prSet presAssocID="{C132E02B-BA8A-4391-9883-8700D585E7F0}" presName="composite" presStyleCnt="0"/>
      <dgm:spPr/>
    </dgm:pt>
    <dgm:pt modelId="{B15737B6-0452-4CCF-BE35-23F8667A3A2F}" type="pres">
      <dgm:prSet presAssocID="{C132E02B-BA8A-4391-9883-8700D585E7F0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AB62C1-F315-4174-A07B-86C01594FBA5}" type="pres">
      <dgm:prSet presAssocID="{C132E02B-BA8A-4391-9883-8700D585E7F0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1A6E5C-4DBD-47B1-B874-0167A0D8A696}" type="pres">
      <dgm:prSet presAssocID="{F062FBCD-9122-4B9B-84F2-423874B5D787}" presName="sp" presStyleCnt="0"/>
      <dgm:spPr/>
    </dgm:pt>
    <dgm:pt modelId="{957A3B54-361C-43B5-BA80-E2F14167F6F7}" type="pres">
      <dgm:prSet presAssocID="{D803C6EB-07AE-403B-9C81-36A07C2A7875}" presName="composite" presStyleCnt="0"/>
      <dgm:spPr/>
    </dgm:pt>
    <dgm:pt modelId="{0E9337C7-0380-4530-A1E2-D3577CF4AECB}" type="pres">
      <dgm:prSet presAssocID="{D803C6EB-07AE-403B-9C81-36A07C2A7875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752EB5-BBB9-4B7D-B7DF-DEEABA5D0436}" type="pres">
      <dgm:prSet presAssocID="{D803C6EB-07AE-403B-9C81-36A07C2A7875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4A465A-44B7-430A-8411-0490EE80E5A1}" type="pres">
      <dgm:prSet presAssocID="{1649732C-5145-46FB-90AE-DD4E6D146029}" presName="sp" presStyleCnt="0"/>
      <dgm:spPr/>
    </dgm:pt>
    <dgm:pt modelId="{68ED989E-F51F-4A8E-9344-BFFC7ABB3C25}" type="pres">
      <dgm:prSet presAssocID="{889681A6-0242-4439-912C-22EC324862DD}" presName="composite" presStyleCnt="0"/>
      <dgm:spPr/>
    </dgm:pt>
    <dgm:pt modelId="{1318904A-73C7-4770-8C44-E63F5951DD98}" type="pres">
      <dgm:prSet presAssocID="{889681A6-0242-4439-912C-22EC324862DD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514E4-708D-40BD-8CA1-4555A5D10BD3}" type="pres">
      <dgm:prSet presAssocID="{889681A6-0242-4439-912C-22EC324862DD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8324A7-4397-4203-979D-FD69EAA27841}" type="pres">
      <dgm:prSet presAssocID="{9911BB99-27CE-44BC-BD2E-1F60E7EC0CB2}" presName="sp" presStyleCnt="0"/>
      <dgm:spPr/>
    </dgm:pt>
    <dgm:pt modelId="{68A35C86-72B0-4675-81E2-A87B13090FFE}" type="pres">
      <dgm:prSet presAssocID="{E848FD03-D73D-4A1C-BA61-830621F1835E}" presName="composite" presStyleCnt="0"/>
      <dgm:spPr/>
    </dgm:pt>
    <dgm:pt modelId="{44F93D47-C5BD-4FEA-B174-9E2AE1FDA0EE}" type="pres">
      <dgm:prSet presAssocID="{E848FD03-D73D-4A1C-BA61-830621F1835E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4CEA50-8701-41DE-A837-6853F7009217}" type="pres">
      <dgm:prSet presAssocID="{E848FD03-D73D-4A1C-BA61-830621F1835E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41663A-EF7A-45A4-9C0C-965CE4F9471B}" type="pres">
      <dgm:prSet presAssocID="{E756A3D5-8A5C-4F3D-985E-1902BC8849BA}" presName="sp" presStyleCnt="0"/>
      <dgm:spPr/>
    </dgm:pt>
    <dgm:pt modelId="{E72C160F-14CF-48A0-8545-90C7D7B2417D}" type="pres">
      <dgm:prSet presAssocID="{DE5AACBB-9CBE-4B7B-856E-E55E05731B4B}" presName="composite" presStyleCnt="0"/>
      <dgm:spPr/>
    </dgm:pt>
    <dgm:pt modelId="{82A42C58-0C44-47AB-ACEF-81A432D1B776}" type="pres">
      <dgm:prSet presAssocID="{DE5AACBB-9CBE-4B7B-856E-E55E05731B4B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2E62D9-B746-4C9D-AE1B-C4021F301A7E}" type="pres">
      <dgm:prSet presAssocID="{DE5AACBB-9CBE-4B7B-856E-E55E05731B4B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812134-F22A-4AD3-A5D0-8114C01F742F}" type="pres">
      <dgm:prSet presAssocID="{BBC6B5AB-09E5-488A-94F0-F44885B538DD}" presName="sp" presStyleCnt="0"/>
      <dgm:spPr/>
    </dgm:pt>
    <dgm:pt modelId="{E13B9193-B194-4A93-9DBD-73D97664A6B2}" type="pres">
      <dgm:prSet presAssocID="{AA0E0546-551C-4295-9A0A-225648FF0C28}" presName="composite" presStyleCnt="0"/>
      <dgm:spPr/>
    </dgm:pt>
    <dgm:pt modelId="{D278253F-8C4A-4083-9B56-C6687D060C94}" type="pres">
      <dgm:prSet presAssocID="{AA0E0546-551C-4295-9A0A-225648FF0C28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184533-05E2-42F2-9844-82EB665E7475}" type="pres">
      <dgm:prSet presAssocID="{AA0E0546-551C-4295-9A0A-225648FF0C28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5462E7-4028-44F1-A9FE-51159289E03E}" type="pres">
      <dgm:prSet presAssocID="{85018823-68D6-4F03-869B-F1965CE9E142}" presName="sp" presStyleCnt="0"/>
      <dgm:spPr/>
    </dgm:pt>
    <dgm:pt modelId="{381C9B05-F336-477A-93AB-68E09601E1D3}" type="pres">
      <dgm:prSet presAssocID="{31AFF221-D786-4808-AB1B-88C7410E9935}" presName="composite" presStyleCnt="0"/>
      <dgm:spPr/>
    </dgm:pt>
    <dgm:pt modelId="{BF97DEE6-1745-4536-9985-F0275E51F2AD}" type="pres">
      <dgm:prSet presAssocID="{31AFF221-D786-4808-AB1B-88C7410E9935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D7E510-2F3B-4E1E-9969-6CC99067FEA8}" type="pres">
      <dgm:prSet presAssocID="{31AFF221-D786-4808-AB1B-88C7410E9935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659211-EDFB-4A1F-A97C-C86E1509C139}" type="presOf" srcId="{31AFF221-D786-4808-AB1B-88C7410E9935}" destId="{BF97DEE6-1745-4536-9985-F0275E51F2AD}" srcOrd="0" destOrd="0" presId="urn:microsoft.com/office/officeart/2005/8/layout/chevron2"/>
    <dgm:cxn modelId="{7C774F3C-5DF3-4D60-8766-E3EF0FAA35D3}" srcId="{D803C6EB-07AE-403B-9C81-36A07C2A7875}" destId="{01852890-A59D-4F96-86BC-FDF1018C000C}" srcOrd="0" destOrd="0" parTransId="{30D13491-7002-4189-8CCA-3BDDD494D721}" sibTransId="{14BED164-617A-4E9E-A9B1-9342CB36847A}"/>
    <dgm:cxn modelId="{0A29AE37-D55E-4A89-8EB0-69765186C7E4}" type="presOf" srcId="{940CAAE5-5747-4FA0-88DC-C22CAC2AC65B}" destId="{06133D35-0A1A-4849-80F6-79A0D86D29A6}" srcOrd="0" destOrd="0" presId="urn:microsoft.com/office/officeart/2005/8/layout/chevron2"/>
    <dgm:cxn modelId="{90B89D28-D6A1-4C8D-BCAF-E4E2A2187C5F}" type="presOf" srcId="{771CF3DD-03F3-4B53-AB1D-A537842D9765}" destId="{7F4CEA50-8701-41DE-A837-6853F7009217}" srcOrd="0" destOrd="0" presId="urn:microsoft.com/office/officeart/2005/8/layout/chevron2"/>
    <dgm:cxn modelId="{224B03A8-F011-459A-A372-07FC25532177}" type="presOf" srcId="{889681A6-0242-4439-912C-22EC324862DD}" destId="{1318904A-73C7-4770-8C44-E63F5951DD98}" srcOrd="0" destOrd="0" presId="urn:microsoft.com/office/officeart/2005/8/layout/chevron2"/>
    <dgm:cxn modelId="{A74D44EA-FBD5-41F2-99D3-4EF919D7D74D}" srcId="{AA0E0546-551C-4295-9A0A-225648FF0C28}" destId="{78CD9E21-E7CE-4218-B9D2-A676F6F66455}" srcOrd="0" destOrd="0" parTransId="{A59088EB-4DAB-4AD3-AAD2-4C34879EF314}" sibTransId="{BE1F2256-355E-4208-BD7A-4AC2B94B7383}"/>
    <dgm:cxn modelId="{92C6F818-0CC6-4008-834C-94C75C96746E}" srcId="{940CAAE5-5747-4FA0-88DC-C22CAC2AC65B}" destId="{C132E02B-BA8A-4391-9883-8700D585E7F0}" srcOrd="0" destOrd="0" parTransId="{B006E53E-14BA-4EE9-8D8F-A78614B77504}" sibTransId="{F062FBCD-9122-4B9B-84F2-423874B5D787}"/>
    <dgm:cxn modelId="{4B6FDF57-4EFA-4D70-8805-C3FCA0D3CC21}" type="presOf" srcId="{E38C9707-06E2-45C9-A27C-E922AD750BB5}" destId="{8BD7E510-2F3B-4E1E-9969-6CC99067FEA8}" srcOrd="0" destOrd="0" presId="urn:microsoft.com/office/officeart/2005/8/layout/chevron2"/>
    <dgm:cxn modelId="{2021FCDB-6130-4055-AECE-759028F09A64}" srcId="{E848FD03-D73D-4A1C-BA61-830621F1835E}" destId="{771CF3DD-03F3-4B53-AB1D-A537842D9765}" srcOrd="0" destOrd="0" parTransId="{2A9F4696-45C0-4DCF-8099-83C2D6345613}" sibTransId="{3DE0DBCC-99DC-46A0-8A8B-CD2CCF75F328}"/>
    <dgm:cxn modelId="{9DE6DE3A-1FF8-42A3-90B6-92B70307746B}" srcId="{940CAAE5-5747-4FA0-88DC-C22CAC2AC65B}" destId="{31AFF221-D786-4808-AB1B-88C7410E9935}" srcOrd="6" destOrd="0" parTransId="{CD545D09-32AE-4889-BF54-6E2E33258E78}" sibTransId="{F5C75486-0354-4245-8E7D-1D9AF750428D}"/>
    <dgm:cxn modelId="{4E10EF08-4C6A-4DD4-B92C-1ED2F14D123F}" srcId="{31AFF221-D786-4808-AB1B-88C7410E9935}" destId="{E38C9707-06E2-45C9-A27C-E922AD750BB5}" srcOrd="0" destOrd="0" parTransId="{3EC91271-C829-45A9-ABAC-730E6A34ACE5}" sibTransId="{568CE0D7-99CE-4B92-837D-07C1CC5D29FF}"/>
    <dgm:cxn modelId="{EB28CDF9-4132-4722-AC58-31ECB56876CB}" srcId="{DE5AACBB-9CBE-4B7B-856E-E55E05731B4B}" destId="{124573BE-B421-4941-B046-5EE2FB4FC2E1}" srcOrd="0" destOrd="0" parTransId="{F02E7555-FA5A-4B24-8BC1-9D4A692885B3}" sibTransId="{D6D398BD-CF6B-4EF3-A02C-306A4E918C6D}"/>
    <dgm:cxn modelId="{DCD70BCB-AC85-495C-A888-1939DB1BF4E6}" type="presOf" srcId="{E848FD03-D73D-4A1C-BA61-830621F1835E}" destId="{44F93D47-C5BD-4FEA-B174-9E2AE1FDA0EE}" srcOrd="0" destOrd="0" presId="urn:microsoft.com/office/officeart/2005/8/layout/chevron2"/>
    <dgm:cxn modelId="{394A4EB2-C29A-4660-9581-CB5F8DA23475}" type="presOf" srcId="{124573BE-B421-4941-B046-5EE2FB4FC2E1}" destId="{212E62D9-B746-4C9D-AE1B-C4021F301A7E}" srcOrd="0" destOrd="0" presId="urn:microsoft.com/office/officeart/2005/8/layout/chevron2"/>
    <dgm:cxn modelId="{793C4D67-34C0-40D0-9D75-CCB68B8A1088}" srcId="{C132E02B-BA8A-4391-9883-8700D585E7F0}" destId="{A28DD283-54A8-4183-B8FD-96A8CF96C9DB}" srcOrd="0" destOrd="0" parTransId="{1F892BAA-F0B3-4399-BE3A-F95CABA0288D}" sibTransId="{CE0B4D90-9515-4CA8-BE3D-0E0680E53184}"/>
    <dgm:cxn modelId="{FBEA7B04-5EB5-4E0A-A72B-CFD912823F5C}" srcId="{940CAAE5-5747-4FA0-88DC-C22CAC2AC65B}" destId="{D803C6EB-07AE-403B-9C81-36A07C2A7875}" srcOrd="1" destOrd="0" parTransId="{3FE009BC-A571-440E-A6C8-C2527D34EB3A}" sibTransId="{1649732C-5145-46FB-90AE-DD4E6D146029}"/>
    <dgm:cxn modelId="{2D5BA4FD-465B-459C-B8F6-9A25F9A0C731}" type="presOf" srcId="{AA0E0546-551C-4295-9A0A-225648FF0C28}" destId="{D278253F-8C4A-4083-9B56-C6687D060C94}" srcOrd="0" destOrd="0" presId="urn:microsoft.com/office/officeart/2005/8/layout/chevron2"/>
    <dgm:cxn modelId="{AEBD2047-66AA-40A0-B303-15DACC8C1A22}" type="presOf" srcId="{A28DD283-54A8-4183-B8FD-96A8CF96C9DB}" destId="{58AB62C1-F315-4174-A07B-86C01594FBA5}" srcOrd="0" destOrd="0" presId="urn:microsoft.com/office/officeart/2005/8/layout/chevron2"/>
    <dgm:cxn modelId="{425E4F80-F131-4912-9E3B-E40E7D152D77}" srcId="{940CAAE5-5747-4FA0-88DC-C22CAC2AC65B}" destId="{889681A6-0242-4439-912C-22EC324862DD}" srcOrd="2" destOrd="0" parTransId="{F3260ABE-BEB1-4F6A-B7FA-F131431D6160}" sibTransId="{9911BB99-27CE-44BC-BD2E-1F60E7EC0CB2}"/>
    <dgm:cxn modelId="{EAFB248E-7A33-4DE8-A7FF-0343FFC786E2}" type="presOf" srcId="{C132E02B-BA8A-4391-9883-8700D585E7F0}" destId="{B15737B6-0452-4CCF-BE35-23F8667A3A2F}" srcOrd="0" destOrd="0" presId="urn:microsoft.com/office/officeart/2005/8/layout/chevron2"/>
    <dgm:cxn modelId="{E7EB1D64-367A-4277-982E-6C7C38CE6A6A}" type="presOf" srcId="{78CD9E21-E7CE-4218-B9D2-A676F6F66455}" destId="{1F184533-05E2-42F2-9844-82EB665E7475}" srcOrd="0" destOrd="0" presId="urn:microsoft.com/office/officeart/2005/8/layout/chevron2"/>
    <dgm:cxn modelId="{5DED55DF-A693-46C6-A34C-00561006B7A4}" srcId="{940CAAE5-5747-4FA0-88DC-C22CAC2AC65B}" destId="{E848FD03-D73D-4A1C-BA61-830621F1835E}" srcOrd="3" destOrd="0" parTransId="{3A62EA90-38CB-49EE-93E6-92F5F6114E8A}" sibTransId="{E756A3D5-8A5C-4F3D-985E-1902BC8849BA}"/>
    <dgm:cxn modelId="{E8BABC64-2ECB-446A-BFCF-4F0DB6F9B1B4}" srcId="{940CAAE5-5747-4FA0-88DC-C22CAC2AC65B}" destId="{DE5AACBB-9CBE-4B7B-856E-E55E05731B4B}" srcOrd="4" destOrd="0" parTransId="{6FED5FD5-D515-4291-9678-B115AEF34AC7}" sibTransId="{BBC6B5AB-09E5-488A-94F0-F44885B538DD}"/>
    <dgm:cxn modelId="{2B8C70C8-3CDD-4FF9-A0F0-F6CA33194DE0}" type="presOf" srcId="{D803C6EB-07AE-403B-9C81-36A07C2A7875}" destId="{0E9337C7-0380-4530-A1E2-D3577CF4AECB}" srcOrd="0" destOrd="0" presId="urn:microsoft.com/office/officeart/2005/8/layout/chevron2"/>
    <dgm:cxn modelId="{6843E8F1-1262-47A8-A193-B326989F04FA}" type="presOf" srcId="{01852890-A59D-4F96-86BC-FDF1018C000C}" destId="{E4752EB5-BBB9-4B7D-B7DF-DEEABA5D0436}" srcOrd="0" destOrd="0" presId="urn:microsoft.com/office/officeart/2005/8/layout/chevron2"/>
    <dgm:cxn modelId="{2B2C1974-BD9E-4D1F-8589-FE62FCFED09D}" type="presOf" srcId="{4D545C9D-1E4A-4EA0-BFA2-271939A1EF13}" destId="{C7A514E4-708D-40BD-8CA1-4555A5D10BD3}" srcOrd="0" destOrd="0" presId="urn:microsoft.com/office/officeart/2005/8/layout/chevron2"/>
    <dgm:cxn modelId="{22A06622-70C8-4399-9E8C-77A15094B202}" srcId="{889681A6-0242-4439-912C-22EC324862DD}" destId="{4D545C9D-1E4A-4EA0-BFA2-271939A1EF13}" srcOrd="0" destOrd="0" parTransId="{8AE65C3B-56CB-4403-991B-C68DF8633CC0}" sibTransId="{024CF3F3-680C-4378-98A0-C98E2BF9E77E}"/>
    <dgm:cxn modelId="{766C8D23-B227-4515-988A-0FA5902184D3}" srcId="{940CAAE5-5747-4FA0-88DC-C22CAC2AC65B}" destId="{AA0E0546-551C-4295-9A0A-225648FF0C28}" srcOrd="5" destOrd="0" parTransId="{46A42BF9-CCDB-4FD4-B6DB-65A11D33E45F}" sibTransId="{85018823-68D6-4F03-869B-F1965CE9E142}"/>
    <dgm:cxn modelId="{F324517F-F5F8-46AB-8DD4-74F696E8F7CE}" type="presOf" srcId="{DE5AACBB-9CBE-4B7B-856E-E55E05731B4B}" destId="{82A42C58-0C44-47AB-ACEF-81A432D1B776}" srcOrd="0" destOrd="0" presId="urn:microsoft.com/office/officeart/2005/8/layout/chevron2"/>
    <dgm:cxn modelId="{17553965-DC7B-48DE-B1D3-54E4BAE778B0}" type="presParOf" srcId="{06133D35-0A1A-4849-80F6-79A0D86D29A6}" destId="{E82EC1A0-50E1-40C3-B6D3-E391611BA18E}" srcOrd="0" destOrd="0" presId="urn:microsoft.com/office/officeart/2005/8/layout/chevron2"/>
    <dgm:cxn modelId="{524EBA7B-4462-4839-9C19-BB549B33FD88}" type="presParOf" srcId="{E82EC1A0-50E1-40C3-B6D3-E391611BA18E}" destId="{B15737B6-0452-4CCF-BE35-23F8667A3A2F}" srcOrd="0" destOrd="0" presId="urn:microsoft.com/office/officeart/2005/8/layout/chevron2"/>
    <dgm:cxn modelId="{3232FDB7-C249-4207-8258-B7A850063E52}" type="presParOf" srcId="{E82EC1A0-50E1-40C3-B6D3-E391611BA18E}" destId="{58AB62C1-F315-4174-A07B-86C01594FBA5}" srcOrd="1" destOrd="0" presId="urn:microsoft.com/office/officeart/2005/8/layout/chevron2"/>
    <dgm:cxn modelId="{0A0F82AB-67ED-4DB7-AA72-0DCD2FD69981}" type="presParOf" srcId="{06133D35-0A1A-4849-80F6-79A0D86D29A6}" destId="{4F1A6E5C-4DBD-47B1-B874-0167A0D8A696}" srcOrd="1" destOrd="0" presId="urn:microsoft.com/office/officeart/2005/8/layout/chevron2"/>
    <dgm:cxn modelId="{7C6935D6-FBE4-4698-95AF-E967344C3A55}" type="presParOf" srcId="{06133D35-0A1A-4849-80F6-79A0D86D29A6}" destId="{957A3B54-361C-43B5-BA80-E2F14167F6F7}" srcOrd="2" destOrd="0" presId="urn:microsoft.com/office/officeart/2005/8/layout/chevron2"/>
    <dgm:cxn modelId="{47A501A5-F816-4559-B4DC-54564958A6C5}" type="presParOf" srcId="{957A3B54-361C-43B5-BA80-E2F14167F6F7}" destId="{0E9337C7-0380-4530-A1E2-D3577CF4AECB}" srcOrd="0" destOrd="0" presId="urn:microsoft.com/office/officeart/2005/8/layout/chevron2"/>
    <dgm:cxn modelId="{7669D449-A840-4B90-97A5-2505CF3DD3D8}" type="presParOf" srcId="{957A3B54-361C-43B5-BA80-E2F14167F6F7}" destId="{E4752EB5-BBB9-4B7D-B7DF-DEEABA5D0436}" srcOrd="1" destOrd="0" presId="urn:microsoft.com/office/officeart/2005/8/layout/chevron2"/>
    <dgm:cxn modelId="{637F38C6-E5A8-4C33-B7C0-76E641CF7D70}" type="presParOf" srcId="{06133D35-0A1A-4849-80F6-79A0D86D29A6}" destId="{2C4A465A-44B7-430A-8411-0490EE80E5A1}" srcOrd="3" destOrd="0" presId="urn:microsoft.com/office/officeart/2005/8/layout/chevron2"/>
    <dgm:cxn modelId="{C220925C-175B-4068-8997-A3946B03B06A}" type="presParOf" srcId="{06133D35-0A1A-4849-80F6-79A0D86D29A6}" destId="{68ED989E-F51F-4A8E-9344-BFFC7ABB3C25}" srcOrd="4" destOrd="0" presId="urn:microsoft.com/office/officeart/2005/8/layout/chevron2"/>
    <dgm:cxn modelId="{632AEA1E-FE8C-4EBA-8B23-7D7DF5289C43}" type="presParOf" srcId="{68ED989E-F51F-4A8E-9344-BFFC7ABB3C25}" destId="{1318904A-73C7-4770-8C44-E63F5951DD98}" srcOrd="0" destOrd="0" presId="urn:microsoft.com/office/officeart/2005/8/layout/chevron2"/>
    <dgm:cxn modelId="{178376C2-9317-4396-A84E-CE93056B470A}" type="presParOf" srcId="{68ED989E-F51F-4A8E-9344-BFFC7ABB3C25}" destId="{C7A514E4-708D-40BD-8CA1-4555A5D10BD3}" srcOrd="1" destOrd="0" presId="urn:microsoft.com/office/officeart/2005/8/layout/chevron2"/>
    <dgm:cxn modelId="{5C75ED1D-4880-4CD8-A94F-2188C2F93C2C}" type="presParOf" srcId="{06133D35-0A1A-4849-80F6-79A0D86D29A6}" destId="{418324A7-4397-4203-979D-FD69EAA27841}" srcOrd="5" destOrd="0" presId="urn:microsoft.com/office/officeart/2005/8/layout/chevron2"/>
    <dgm:cxn modelId="{0B7C703C-6785-4376-8435-FBBD97BEE948}" type="presParOf" srcId="{06133D35-0A1A-4849-80F6-79A0D86D29A6}" destId="{68A35C86-72B0-4675-81E2-A87B13090FFE}" srcOrd="6" destOrd="0" presId="urn:microsoft.com/office/officeart/2005/8/layout/chevron2"/>
    <dgm:cxn modelId="{3DEF8F82-5AAB-4B5B-A2BF-8CBF993B0980}" type="presParOf" srcId="{68A35C86-72B0-4675-81E2-A87B13090FFE}" destId="{44F93D47-C5BD-4FEA-B174-9E2AE1FDA0EE}" srcOrd="0" destOrd="0" presId="urn:microsoft.com/office/officeart/2005/8/layout/chevron2"/>
    <dgm:cxn modelId="{0E87F390-11E3-4D68-AB35-2F223783E199}" type="presParOf" srcId="{68A35C86-72B0-4675-81E2-A87B13090FFE}" destId="{7F4CEA50-8701-41DE-A837-6853F7009217}" srcOrd="1" destOrd="0" presId="urn:microsoft.com/office/officeart/2005/8/layout/chevron2"/>
    <dgm:cxn modelId="{B0F03CF7-10AB-4528-90F0-257E29E30A21}" type="presParOf" srcId="{06133D35-0A1A-4849-80F6-79A0D86D29A6}" destId="{7841663A-EF7A-45A4-9C0C-965CE4F9471B}" srcOrd="7" destOrd="0" presId="urn:microsoft.com/office/officeart/2005/8/layout/chevron2"/>
    <dgm:cxn modelId="{989A5827-DE07-45A5-A60B-64A94A9CB146}" type="presParOf" srcId="{06133D35-0A1A-4849-80F6-79A0D86D29A6}" destId="{E72C160F-14CF-48A0-8545-90C7D7B2417D}" srcOrd="8" destOrd="0" presId="urn:microsoft.com/office/officeart/2005/8/layout/chevron2"/>
    <dgm:cxn modelId="{09356BEA-1C6C-46C6-9D53-3574EB33BC5C}" type="presParOf" srcId="{E72C160F-14CF-48A0-8545-90C7D7B2417D}" destId="{82A42C58-0C44-47AB-ACEF-81A432D1B776}" srcOrd="0" destOrd="0" presId="urn:microsoft.com/office/officeart/2005/8/layout/chevron2"/>
    <dgm:cxn modelId="{B4384C25-C756-47B4-AF6A-AB8389B928E8}" type="presParOf" srcId="{E72C160F-14CF-48A0-8545-90C7D7B2417D}" destId="{212E62D9-B746-4C9D-AE1B-C4021F301A7E}" srcOrd="1" destOrd="0" presId="urn:microsoft.com/office/officeart/2005/8/layout/chevron2"/>
    <dgm:cxn modelId="{3852C823-2EF9-435E-A600-81137C9671E5}" type="presParOf" srcId="{06133D35-0A1A-4849-80F6-79A0D86D29A6}" destId="{5D812134-F22A-4AD3-A5D0-8114C01F742F}" srcOrd="9" destOrd="0" presId="urn:microsoft.com/office/officeart/2005/8/layout/chevron2"/>
    <dgm:cxn modelId="{EB666492-4436-4A65-A5E2-FE7B9FFB7474}" type="presParOf" srcId="{06133D35-0A1A-4849-80F6-79A0D86D29A6}" destId="{E13B9193-B194-4A93-9DBD-73D97664A6B2}" srcOrd="10" destOrd="0" presId="urn:microsoft.com/office/officeart/2005/8/layout/chevron2"/>
    <dgm:cxn modelId="{C75D4F6A-5F56-4171-A581-8FECC0120463}" type="presParOf" srcId="{E13B9193-B194-4A93-9DBD-73D97664A6B2}" destId="{D278253F-8C4A-4083-9B56-C6687D060C94}" srcOrd="0" destOrd="0" presId="urn:microsoft.com/office/officeart/2005/8/layout/chevron2"/>
    <dgm:cxn modelId="{057D9E9E-82B7-435C-9C00-6B41D5B6CBCB}" type="presParOf" srcId="{E13B9193-B194-4A93-9DBD-73D97664A6B2}" destId="{1F184533-05E2-42F2-9844-82EB665E7475}" srcOrd="1" destOrd="0" presId="urn:microsoft.com/office/officeart/2005/8/layout/chevron2"/>
    <dgm:cxn modelId="{E1F9F591-FDD3-494D-9707-2BECF68876A5}" type="presParOf" srcId="{06133D35-0A1A-4849-80F6-79A0D86D29A6}" destId="{585462E7-4028-44F1-A9FE-51159289E03E}" srcOrd="11" destOrd="0" presId="urn:microsoft.com/office/officeart/2005/8/layout/chevron2"/>
    <dgm:cxn modelId="{B5EDC6DB-BCF8-4270-9495-F6F7785501D1}" type="presParOf" srcId="{06133D35-0A1A-4849-80F6-79A0D86D29A6}" destId="{381C9B05-F336-477A-93AB-68E09601E1D3}" srcOrd="12" destOrd="0" presId="urn:microsoft.com/office/officeart/2005/8/layout/chevron2"/>
    <dgm:cxn modelId="{71CEB8F2-1275-470A-B643-FD25CFDA7929}" type="presParOf" srcId="{381C9B05-F336-477A-93AB-68E09601E1D3}" destId="{BF97DEE6-1745-4536-9985-F0275E51F2AD}" srcOrd="0" destOrd="0" presId="urn:microsoft.com/office/officeart/2005/8/layout/chevron2"/>
    <dgm:cxn modelId="{106FDFD6-D158-4EDE-AF13-AF24694ABDBE}" type="presParOf" srcId="{381C9B05-F336-477A-93AB-68E09601E1D3}" destId="{8BD7E510-2F3B-4E1E-9969-6CC99067FEA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0CAAE5-5747-4FA0-88DC-C22CAC2AC65B}" type="doc">
      <dgm:prSet loTypeId="urn:microsoft.com/office/officeart/2005/8/layout/chevron2" loCatId="process" qsTypeId="urn:microsoft.com/office/officeart/2005/8/quickstyle/3d7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D803C6EB-07AE-403B-9C81-36A07C2A7875}">
      <dgm:prSet/>
      <dgm:spPr/>
      <dgm:t>
        <a:bodyPr/>
        <a:lstStyle/>
        <a:p>
          <a:pPr rtl="0"/>
          <a:r>
            <a:rPr lang="ru-RU" b="1" i="1" smtClean="0">
              <a:solidFill>
                <a:srgbClr val="002060"/>
              </a:solidFill>
              <a:effectLst/>
            </a:rPr>
            <a:t> </a:t>
          </a:r>
          <a:endParaRPr lang="ru-RU" b="1" i="1" dirty="0">
            <a:solidFill>
              <a:srgbClr val="002060"/>
            </a:solidFill>
            <a:effectLst/>
          </a:endParaRPr>
        </a:p>
      </dgm:t>
    </dgm:pt>
    <dgm:pt modelId="{3FE009BC-A571-440E-A6C8-C2527D34EB3A}" type="parTrans" cxnId="{FBEA7B04-5EB5-4E0A-A72B-CFD912823F5C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1649732C-5145-46FB-90AE-DD4E6D146029}" type="sibTrans" cxnId="{FBEA7B04-5EB5-4E0A-A72B-CFD912823F5C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889681A6-0242-4439-912C-22EC324862DD}">
      <dgm:prSet/>
      <dgm:spPr/>
      <dgm:t>
        <a:bodyPr/>
        <a:lstStyle/>
        <a:p>
          <a:pPr rtl="0"/>
          <a:r>
            <a:rPr lang="ru-RU" b="1" i="1" smtClean="0">
              <a:solidFill>
                <a:srgbClr val="002060"/>
              </a:solidFill>
              <a:effectLst/>
            </a:rPr>
            <a:t> </a:t>
          </a:r>
          <a:endParaRPr lang="ru-RU" b="1" i="1" dirty="0">
            <a:solidFill>
              <a:srgbClr val="002060"/>
            </a:solidFill>
            <a:effectLst/>
          </a:endParaRPr>
        </a:p>
      </dgm:t>
    </dgm:pt>
    <dgm:pt modelId="{F3260ABE-BEB1-4F6A-B7FA-F131431D6160}" type="parTrans" cxnId="{425E4F80-F131-4912-9E3B-E40E7D152D77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9911BB99-27CE-44BC-BD2E-1F60E7EC0CB2}" type="sibTrans" cxnId="{425E4F80-F131-4912-9E3B-E40E7D152D77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E848FD03-D73D-4A1C-BA61-830621F1835E}">
      <dgm:prSet/>
      <dgm:spPr/>
      <dgm:t>
        <a:bodyPr/>
        <a:lstStyle/>
        <a:p>
          <a:pPr rtl="0"/>
          <a:endParaRPr lang="ru-RU" b="1" i="1" dirty="0">
            <a:solidFill>
              <a:srgbClr val="002060"/>
            </a:solidFill>
            <a:effectLst/>
          </a:endParaRPr>
        </a:p>
      </dgm:t>
    </dgm:pt>
    <dgm:pt modelId="{3A62EA90-38CB-49EE-93E6-92F5F6114E8A}" type="parTrans" cxnId="{5DED55DF-A693-46C6-A34C-00561006B7A4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E756A3D5-8A5C-4F3D-985E-1902BC8849BA}" type="sibTrans" cxnId="{5DED55DF-A693-46C6-A34C-00561006B7A4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C132E02B-BA8A-4391-9883-8700D585E7F0}">
      <dgm:prSet/>
      <dgm:spPr/>
      <dgm:t>
        <a:bodyPr/>
        <a:lstStyle/>
        <a:p>
          <a:pPr rtl="0"/>
          <a:endParaRPr lang="ru-RU" dirty="0">
            <a:solidFill>
              <a:srgbClr val="002060"/>
            </a:solidFill>
          </a:endParaRPr>
        </a:p>
      </dgm:t>
    </dgm:pt>
    <dgm:pt modelId="{F062FBCD-9122-4B9B-84F2-423874B5D787}" type="sibTrans" cxnId="{92C6F818-0CC6-4008-834C-94C75C96746E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B006E53E-14BA-4EE9-8D8F-A78614B77504}" type="parTrans" cxnId="{92C6F818-0CC6-4008-834C-94C75C96746E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DE5AACBB-9CBE-4B7B-856E-E55E05731B4B}">
      <dgm:prSet/>
      <dgm:spPr/>
      <dgm:t>
        <a:bodyPr/>
        <a:lstStyle/>
        <a:p>
          <a:pPr rtl="0"/>
          <a:endParaRPr lang="ru-RU" b="1" i="1" dirty="0">
            <a:solidFill>
              <a:srgbClr val="002060"/>
            </a:solidFill>
            <a:effectLst/>
          </a:endParaRPr>
        </a:p>
      </dgm:t>
    </dgm:pt>
    <dgm:pt modelId="{BBC6B5AB-09E5-488A-94F0-F44885B538DD}" type="sibTrans" cxnId="{E8BABC64-2ECB-446A-BFCF-4F0DB6F9B1B4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6FED5FD5-D515-4291-9678-B115AEF34AC7}" type="parTrans" cxnId="{E8BABC64-2ECB-446A-BFCF-4F0DB6F9B1B4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A28DD283-54A8-4183-B8FD-96A8CF96C9DB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Оснащены 11 гос. музеев центрами общественного доступа к электронным фондам, в т. ч. экспозиционно-выставочными модулями и средствами визуализации изображений</a:t>
          </a:r>
          <a:endParaRPr lang="ru-RU" dirty="0">
            <a:solidFill>
              <a:srgbClr val="002060"/>
            </a:solidFill>
          </a:endParaRPr>
        </a:p>
      </dgm:t>
    </dgm:pt>
    <dgm:pt modelId="{1F892BAA-F0B3-4399-BE3A-F95CABA0288D}" type="parTrans" cxnId="{793C4D67-34C0-40D0-9D75-CCB68B8A1088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CE0B4D90-9515-4CA8-BE3D-0E0680E53184}" type="sibTrans" cxnId="{793C4D67-34C0-40D0-9D75-CCB68B8A1088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2722DE2E-97BD-4BB3-94AB-5931814F4569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Оснащены оборудованием и ПО для создания и распространения электронных изображений музейных предметов - 21 государственный музей</a:t>
          </a:r>
          <a:endParaRPr lang="ru-RU" dirty="0">
            <a:solidFill>
              <a:srgbClr val="002060"/>
            </a:solidFill>
          </a:endParaRPr>
        </a:p>
      </dgm:t>
    </dgm:pt>
    <dgm:pt modelId="{10F5832A-8944-43F8-BC3B-E21ADFB5BBD3}" type="parTrans" cxnId="{AA95D29A-8DD5-4857-80AB-A648EA234EF3}">
      <dgm:prSet/>
      <dgm:spPr/>
      <dgm:t>
        <a:bodyPr/>
        <a:lstStyle/>
        <a:p>
          <a:endParaRPr lang="ru-RU"/>
        </a:p>
      </dgm:t>
    </dgm:pt>
    <dgm:pt modelId="{FF3FA844-0348-4874-9169-89F02F5BC769}" type="sibTrans" cxnId="{AA95D29A-8DD5-4857-80AB-A648EA234EF3}">
      <dgm:prSet/>
      <dgm:spPr/>
      <dgm:t>
        <a:bodyPr/>
        <a:lstStyle/>
        <a:p>
          <a:endParaRPr lang="ru-RU"/>
        </a:p>
      </dgm:t>
    </dgm:pt>
    <dgm:pt modelId="{75516B09-9ECA-4157-9ED7-3053E7CE1208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В 14 гос. музеях обеспечен доступ к электронным фондам и электронным каталогам через сеть Интернет</a:t>
          </a:r>
          <a:endParaRPr lang="ru-RU" dirty="0">
            <a:solidFill>
              <a:srgbClr val="002060"/>
            </a:solidFill>
          </a:endParaRPr>
        </a:p>
      </dgm:t>
    </dgm:pt>
    <dgm:pt modelId="{6C29F7E7-ADCB-4453-BAC9-19DA65D7E622}" type="parTrans" cxnId="{A9D91460-5177-4B48-9699-C921492DFFF4}">
      <dgm:prSet/>
      <dgm:spPr/>
      <dgm:t>
        <a:bodyPr/>
        <a:lstStyle/>
        <a:p>
          <a:endParaRPr lang="ru-RU"/>
        </a:p>
      </dgm:t>
    </dgm:pt>
    <dgm:pt modelId="{6C6D2A62-BABD-4AF3-9D57-29448826514A}" type="sibTrans" cxnId="{A9D91460-5177-4B48-9699-C921492DFFF4}">
      <dgm:prSet/>
      <dgm:spPr/>
      <dgm:t>
        <a:bodyPr/>
        <a:lstStyle/>
        <a:p>
          <a:endParaRPr lang="ru-RU"/>
        </a:p>
      </dgm:t>
    </dgm:pt>
    <dgm:pt modelId="{9E33ED66-E9AD-48CC-A121-D8523903EBD1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Создано 2 р. М. пользователей центра общественного доступа к электронным фондам (компьютерной аудитории) и ЛВС ГКУ «Ленинградский областной государственный архив в г. Выборге»</a:t>
          </a:r>
          <a:endParaRPr lang="ru-RU" dirty="0">
            <a:solidFill>
              <a:srgbClr val="002060"/>
            </a:solidFill>
          </a:endParaRPr>
        </a:p>
      </dgm:t>
    </dgm:pt>
    <dgm:pt modelId="{E269BCB4-C19F-4AD7-AE5A-C7309682241F}" type="parTrans" cxnId="{0F59E495-7287-4746-9CDD-BF8CA555CA59}">
      <dgm:prSet/>
      <dgm:spPr/>
      <dgm:t>
        <a:bodyPr/>
        <a:lstStyle/>
        <a:p>
          <a:endParaRPr lang="ru-RU"/>
        </a:p>
      </dgm:t>
    </dgm:pt>
    <dgm:pt modelId="{7DE2032D-59CA-44E6-A47A-8E772E6BF1A0}" type="sibTrans" cxnId="{0F59E495-7287-4746-9CDD-BF8CA555CA59}">
      <dgm:prSet/>
      <dgm:spPr/>
      <dgm:t>
        <a:bodyPr/>
        <a:lstStyle/>
        <a:p>
          <a:endParaRPr lang="ru-RU"/>
        </a:p>
      </dgm:t>
    </dgm:pt>
    <dgm:pt modelId="{782015C0-C071-4F06-9803-12A4E35590A3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Выполнены работы по переводу в электронный вид 1 100 000 листов архивных документов в ГКУ «Ленинградский областной государственный архив в г. Выборге» и включение электронных образов в БД</a:t>
          </a:r>
          <a:endParaRPr lang="ru-RU" dirty="0">
            <a:solidFill>
              <a:srgbClr val="002060"/>
            </a:solidFill>
          </a:endParaRPr>
        </a:p>
      </dgm:t>
    </dgm:pt>
    <dgm:pt modelId="{213DF271-A061-4E0E-8D65-92FFFDB307BF}" type="parTrans" cxnId="{021407D0-D180-4726-9894-EAB8398C51C4}">
      <dgm:prSet/>
      <dgm:spPr/>
      <dgm:t>
        <a:bodyPr/>
        <a:lstStyle/>
        <a:p>
          <a:endParaRPr lang="ru-RU"/>
        </a:p>
      </dgm:t>
    </dgm:pt>
    <dgm:pt modelId="{36A012B8-2E4F-4698-94CC-14F8461FBAE4}" type="sibTrans" cxnId="{021407D0-D180-4726-9894-EAB8398C51C4}">
      <dgm:prSet/>
      <dgm:spPr/>
      <dgm:t>
        <a:bodyPr/>
        <a:lstStyle/>
        <a:p>
          <a:endParaRPr lang="ru-RU"/>
        </a:p>
      </dgm:t>
    </dgm:pt>
    <dgm:pt modelId="{06133D35-0A1A-4849-80F6-79A0D86D29A6}" type="pres">
      <dgm:prSet presAssocID="{940CAAE5-5747-4FA0-88DC-C22CAC2AC65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2EC1A0-50E1-40C3-B6D3-E391611BA18E}" type="pres">
      <dgm:prSet presAssocID="{C132E02B-BA8A-4391-9883-8700D585E7F0}" presName="composite" presStyleCnt="0"/>
      <dgm:spPr/>
    </dgm:pt>
    <dgm:pt modelId="{B15737B6-0452-4CCF-BE35-23F8667A3A2F}" type="pres">
      <dgm:prSet presAssocID="{C132E02B-BA8A-4391-9883-8700D585E7F0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AB62C1-F315-4174-A07B-86C01594FBA5}" type="pres">
      <dgm:prSet presAssocID="{C132E02B-BA8A-4391-9883-8700D585E7F0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1A6E5C-4DBD-47B1-B874-0167A0D8A696}" type="pres">
      <dgm:prSet presAssocID="{F062FBCD-9122-4B9B-84F2-423874B5D787}" presName="sp" presStyleCnt="0"/>
      <dgm:spPr/>
    </dgm:pt>
    <dgm:pt modelId="{957A3B54-361C-43B5-BA80-E2F14167F6F7}" type="pres">
      <dgm:prSet presAssocID="{D803C6EB-07AE-403B-9C81-36A07C2A7875}" presName="composite" presStyleCnt="0"/>
      <dgm:spPr/>
    </dgm:pt>
    <dgm:pt modelId="{0E9337C7-0380-4530-A1E2-D3577CF4AECB}" type="pres">
      <dgm:prSet presAssocID="{D803C6EB-07AE-403B-9C81-36A07C2A7875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752EB5-BBB9-4B7D-B7DF-DEEABA5D0436}" type="pres">
      <dgm:prSet presAssocID="{D803C6EB-07AE-403B-9C81-36A07C2A7875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4A465A-44B7-430A-8411-0490EE80E5A1}" type="pres">
      <dgm:prSet presAssocID="{1649732C-5145-46FB-90AE-DD4E6D146029}" presName="sp" presStyleCnt="0"/>
      <dgm:spPr/>
    </dgm:pt>
    <dgm:pt modelId="{68ED989E-F51F-4A8E-9344-BFFC7ABB3C25}" type="pres">
      <dgm:prSet presAssocID="{889681A6-0242-4439-912C-22EC324862DD}" presName="composite" presStyleCnt="0"/>
      <dgm:spPr/>
    </dgm:pt>
    <dgm:pt modelId="{1318904A-73C7-4770-8C44-E63F5951DD98}" type="pres">
      <dgm:prSet presAssocID="{889681A6-0242-4439-912C-22EC324862DD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514E4-708D-40BD-8CA1-4555A5D10BD3}" type="pres">
      <dgm:prSet presAssocID="{889681A6-0242-4439-912C-22EC324862DD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8324A7-4397-4203-979D-FD69EAA27841}" type="pres">
      <dgm:prSet presAssocID="{9911BB99-27CE-44BC-BD2E-1F60E7EC0CB2}" presName="sp" presStyleCnt="0"/>
      <dgm:spPr/>
    </dgm:pt>
    <dgm:pt modelId="{68A35C86-72B0-4675-81E2-A87B13090FFE}" type="pres">
      <dgm:prSet presAssocID="{E848FD03-D73D-4A1C-BA61-830621F1835E}" presName="composite" presStyleCnt="0"/>
      <dgm:spPr/>
    </dgm:pt>
    <dgm:pt modelId="{44F93D47-C5BD-4FEA-B174-9E2AE1FDA0EE}" type="pres">
      <dgm:prSet presAssocID="{E848FD03-D73D-4A1C-BA61-830621F1835E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4CEA50-8701-41DE-A837-6853F7009217}" type="pres">
      <dgm:prSet presAssocID="{E848FD03-D73D-4A1C-BA61-830621F1835E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41663A-EF7A-45A4-9C0C-965CE4F9471B}" type="pres">
      <dgm:prSet presAssocID="{E756A3D5-8A5C-4F3D-985E-1902BC8849BA}" presName="sp" presStyleCnt="0"/>
      <dgm:spPr/>
    </dgm:pt>
    <dgm:pt modelId="{E72C160F-14CF-48A0-8545-90C7D7B2417D}" type="pres">
      <dgm:prSet presAssocID="{DE5AACBB-9CBE-4B7B-856E-E55E05731B4B}" presName="composite" presStyleCnt="0"/>
      <dgm:spPr/>
    </dgm:pt>
    <dgm:pt modelId="{82A42C58-0C44-47AB-ACEF-81A432D1B776}" type="pres">
      <dgm:prSet presAssocID="{DE5AACBB-9CBE-4B7B-856E-E55E05731B4B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2E62D9-B746-4C9D-AE1B-C4021F301A7E}" type="pres">
      <dgm:prSet presAssocID="{DE5AACBB-9CBE-4B7B-856E-E55E05731B4B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960767-CB73-4572-B98F-3050B027FD91}" type="presOf" srcId="{A28DD283-54A8-4183-B8FD-96A8CF96C9DB}" destId="{58AB62C1-F315-4174-A07B-86C01594FBA5}" srcOrd="0" destOrd="0" presId="urn:microsoft.com/office/officeart/2005/8/layout/chevron2"/>
    <dgm:cxn modelId="{AA95D29A-8DD5-4857-80AB-A648EA234EF3}" srcId="{D803C6EB-07AE-403B-9C81-36A07C2A7875}" destId="{2722DE2E-97BD-4BB3-94AB-5931814F4569}" srcOrd="0" destOrd="0" parTransId="{10F5832A-8944-43F8-BC3B-E21ADFB5BBD3}" sibTransId="{FF3FA844-0348-4874-9169-89F02F5BC769}"/>
    <dgm:cxn modelId="{76F4C275-E6E4-45FF-BBD8-267AC782516A}" type="presOf" srcId="{75516B09-9ECA-4157-9ED7-3053E7CE1208}" destId="{C7A514E4-708D-40BD-8CA1-4555A5D10BD3}" srcOrd="0" destOrd="0" presId="urn:microsoft.com/office/officeart/2005/8/layout/chevron2"/>
    <dgm:cxn modelId="{DD00D561-44AD-4797-AA67-C6F334838B16}" type="presOf" srcId="{940CAAE5-5747-4FA0-88DC-C22CAC2AC65B}" destId="{06133D35-0A1A-4849-80F6-79A0D86D29A6}" srcOrd="0" destOrd="0" presId="urn:microsoft.com/office/officeart/2005/8/layout/chevron2"/>
    <dgm:cxn modelId="{E8BABC64-2ECB-446A-BFCF-4F0DB6F9B1B4}" srcId="{940CAAE5-5747-4FA0-88DC-C22CAC2AC65B}" destId="{DE5AACBB-9CBE-4B7B-856E-E55E05731B4B}" srcOrd="4" destOrd="0" parTransId="{6FED5FD5-D515-4291-9678-B115AEF34AC7}" sibTransId="{BBC6B5AB-09E5-488A-94F0-F44885B538DD}"/>
    <dgm:cxn modelId="{0B6A9152-1CF0-4824-A83D-3979B0661E06}" type="presOf" srcId="{C132E02B-BA8A-4391-9883-8700D585E7F0}" destId="{B15737B6-0452-4CCF-BE35-23F8667A3A2F}" srcOrd="0" destOrd="0" presId="urn:microsoft.com/office/officeart/2005/8/layout/chevron2"/>
    <dgm:cxn modelId="{021407D0-D180-4726-9894-EAB8398C51C4}" srcId="{DE5AACBB-9CBE-4B7B-856E-E55E05731B4B}" destId="{782015C0-C071-4F06-9803-12A4E35590A3}" srcOrd="0" destOrd="0" parTransId="{213DF271-A061-4E0E-8D65-92FFFDB307BF}" sibTransId="{36A012B8-2E4F-4698-94CC-14F8461FBAE4}"/>
    <dgm:cxn modelId="{FBEA7B04-5EB5-4E0A-A72B-CFD912823F5C}" srcId="{940CAAE5-5747-4FA0-88DC-C22CAC2AC65B}" destId="{D803C6EB-07AE-403B-9C81-36A07C2A7875}" srcOrd="1" destOrd="0" parTransId="{3FE009BC-A571-440E-A6C8-C2527D34EB3A}" sibTransId="{1649732C-5145-46FB-90AE-DD4E6D146029}"/>
    <dgm:cxn modelId="{2ABBED6D-CA13-4E44-ACD2-39952961A4D2}" type="presOf" srcId="{782015C0-C071-4F06-9803-12A4E35590A3}" destId="{212E62D9-B746-4C9D-AE1B-C4021F301A7E}" srcOrd="0" destOrd="0" presId="urn:microsoft.com/office/officeart/2005/8/layout/chevron2"/>
    <dgm:cxn modelId="{425E4F80-F131-4912-9E3B-E40E7D152D77}" srcId="{940CAAE5-5747-4FA0-88DC-C22CAC2AC65B}" destId="{889681A6-0242-4439-912C-22EC324862DD}" srcOrd="2" destOrd="0" parTransId="{F3260ABE-BEB1-4F6A-B7FA-F131431D6160}" sibTransId="{9911BB99-27CE-44BC-BD2E-1F60E7EC0CB2}"/>
    <dgm:cxn modelId="{793C4D67-34C0-40D0-9D75-CCB68B8A1088}" srcId="{C132E02B-BA8A-4391-9883-8700D585E7F0}" destId="{A28DD283-54A8-4183-B8FD-96A8CF96C9DB}" srcOrd="0" destOrd="0" parTransId="{1F892BAA-F0B3-4399-BE3A-F95CABA0288D}" sibTransId="{CE0B4D90-9515-4CA8-BE3D-0E0680E53184}"/>
    <dgm:cxn modelId="{F5E65981-59D4-40E3-B8B9-E5ADDD5412B2}" type="presOf" srcId="{889681A6-0242-4439-912C-22EC324862DD}" destId="{1318904A-73C7-4770-8C44-E63F5951DD98}" srcOrd="0" destOrd="0" presId="urn:microsoft.com/office/officeart/2005/8/layout/chevron2"/>
    <dgm:cxn modelId="{81D362DA-692D-4AC3-AD83-7DCE8AA798E4}" type="presOf" srcId="{DE5AACBB-9CBE-4B7B-856E-E55E05731B4B}" destId="{82A42C58-0C44-47AB-ACEF-81A432D1B776}" srcOrd="0" destOrd="0" presId="urn:microsoft.com/office/officeart/2005/8/layout/chevron2"/>
    <dgm:cxn modelId="{E6A5ADE0-B45E-461C-92D6-3805EF5EF808}" type="presOf" srcId="{9E33ED66-E9AD-48CC-A121-D8523903EBD1}" destId="{7F4CEA50-8701-41DE-A837-6853F7009217}" srcOrd="0" destOrd="0" presId="urn:microsoft.com/office/officeart/2005/8/layout/chevron2"/>
    <dgm:cxn modelId="{A9D91460-5177-4B48-9699-C921492DFFF4}" srcId="{889681A6-0242-4439-912C-22EC324862DD}" destId="{75516B09-9ECA-4157-9ED7-3053E7CE1208}" srcOrd="0" destOrd="0" parTransId="{6C29F7E7-ADCB-4453-BAC9-19DA65D7E622}" sibTransId="{6C6D2A62-BABD-4AF3-9D57-29448826514A}"/>
    <dgm:cxn modelId="{C8D84E69-A6E0-42C9-9B5E-1F5FFFD2FD48}" type="presOf" srcId="{2722DE2E-97BD-4BB3-94AB-5931814F4569}" destId="{E4752EB5-BBB9-4B7D-B7DF-DEEABA5D0436}" srcOrd="0" destOrd="0" presId="urn:microsoft.com/office/officeart/2005/8/layout/chevron2"/>
    <dgm:cxn modelId="{0F59E495-7287-4746-9CDD-BF8CA555CA59}" srcId="{E848FD03-D73D-4A1C-BA61-830621F1835E}" destId="{9E33ED66-E9AD-48CC-A121-D8523903EBD1}" srcOrd="0" destOrd="0" parTransId="{E269BCB4-C19F-4AD7-AE5A-C7309682241F}" sibTransId="{7DE2032D-59CA-44E6-A47A-8E772E6BF1A0}"/>
    <dgm:cxn modelId="{26E1FD77-5C4A-42EA-9988-DABAC935DD13}" type="presOf" srcId="{E848FD03-D73D-4A1C-BA61-830621F1835E}" destId="{44F93D47-C5BD-4FEA-B174-9E2AE1FDA0EE}" srcOrd="0" destOrd="0" presId="urn:microsoft.com/office/officeart/2005/8/layout/chevron2"/>
    <dgm:cxn modelId="{5DED55DF-A693-46C6-A34C-00561006B7A4}" srcId="{940CAAE5-5747-4FA0-88DC-C22CAC2AC65B}" destId="{E848FD03-D73D-4A1C-BA61-830621F1835E}" srcOrd="3" destOrd="0" parTransId="{3A62EA90-38CB-49EE-93E6-92F5F6114E8A}" sibTransId="{E756A3D5-8A5C-4F3D-985E-1902BC8849BA}"/>
    <dgm:cxn modelId="{92C6F818-0CC6-4008-834C-94C75C96746E}" srcId="{940CAAE5-5747-4FA0-88DC-C22CAC2AC65B}" destId="{C132E02B-BA8A-4391-9883-8700D585E7F0}" srcOrd="0" destOrd="0" parTransId="{B006E53E-14BA-4EE9-8D8F-A78614B77504}" sibTransId="{F062FBCD-9122-4B9B-84F2-423874B5D787}"/>
    <dgm:cxn modelId="{FBCEE0B2-A08E-4C3F-A5DC-EF69B0044063}" type="presOf" srcId="{D803C6EB-07AE-403B-9C81-36A07C2A7875}" destId="{0E9337C7-0380-4530-A1E2-D3577CF4AECB}" srcOrd="0" destOrd="0" presId="urn:microsoft.com/office/officeart/2005/8/layout/chevron2"/>
    <dgm:cxn modelId="{64465618-ED95-4B06-A0B3-A024E45939D4}" type="presParOf" srcId="{06133D35-0A1A-4849-80F6-79A0D86D29A6}" destId="{E82EC1A0-50E1-40C3-B6D3-E391611BA18E}" srcOrd="0" destOrd="0" presId="urn:microsoft.com/office/officeart/2005/8/layout/chevron2"/>
    <dgm:cxn modelId="{B979BE5D-8C24-42EE-9AD2-DE10330CD574}" type="presParOf" srcId="{E82EC1A0-50E1-40C3-B6D3-E391611BA18E}" destId="{B15737B6-0452-4CCF-BE35-23F8667A3A2F}" srcOrd="0" destOrd="0" presId="urn:microsoft.com/office/officeart/2005/8/layout/chevron2"/>
    <dgm:cxn modelId="{DE450B32-11AC-45CB-85C8-327D75733D62}" type="presParOf" srcId="{E82EC1A0-50E1-40C3-B6D3-E391611BA18E}" destId="{58AB62C1-F315-4174-A07B-86C01594FBA5}" srcOrd="1" destOrd="0" presId="urn:microsoft.com/office/officeart/2005/8/layout/chevron2"/>
    <dgm:cxn modelId="{BE80A389-FA45-4D4D-B998-EE8E29FD9F73}" type="presParOf" srcId="{06133D35-0A1A-4849-80F6-79A0D86D29A6}" destId="{4F1A6E5C-4DBD-47B1-B874-0167A0D8A696}" srcOrd="1" destOrd="0" presId="urn:microsoft.com/office/officeart/2005/8/layout/chevron2"/>
    <dgm:cxn modelId="{C1090CDD-C2DA-4B2F-9EEC-16EE7137C8A4}" type="presParOf" srcId="{06133D35-0A1A-4849-80F6-79A0D86D29A6}" destId="{957A3B54-361C-43B5-BA80-E2F14167F6F7}" srcOrd="2" destOrd="0" presId="urn:microsoft.com/office/officeart/2005/8/layout/chevron2"/>
    <dgm:cxn modelId="{6753C745-4B9B-495B-AD45-6529F47AD5E9}" type="presParOf" srcId="{957A3B54-361C-43B5-BA80-E2F14167F6F7}" destId="{0E9337C7-0380-4530-A1E2-D3577CF4AECB}" srcOrd="0" destOrd="0" presId="urn:microsoft.com/office/officeart/2005/8/layout/chevron2"/>
    <dgm:cxn modelId="{C7C86A26-1CB1-415F-AEBA-FD5C020DA069}" type="presParOf" srcId="{957A3B54-361C-43B5-BA80-E2F14167F6F7}" destId="{E4752EB5-BBB9-4B7D-B7DF-DEEABA5D0436}" srcOrd="1" destOrd="0" presId="urn:microsoft.com/office/officeart/2005/8/layout/chevron2"/>
    <dgm:cxn modelId="{9C2CB4AE-8812-4CFC-B657-FACC46D0CF13}" type="presParOf" srcId="{06133D35-0A1A-4849-80F6-79A0D86D29A6}" destId="{2C4A465A-44B7-430A-8411-0490EE80E5A1}" srcOrd="3" destOrd="0" presId="urn:microsoft.com/office/officeart/2005/8/layout/chevron2"/>
    <dgm:cxn modelId="{3CC8662D-63E9-42F3-92C4-3234E85361CC}" type="presParOf" srcId="{06133D35-0A1A-4849-80F6-79A0D86D29A6}" destId="{68ED989E-F51F-4A8E-9344-BFFC7ABB3C25}" srcOrd="4" destOrd="0" presId="urn:microsoft.com/office/officeart/2005/8/layout/chevron2"/>
    <dgm:cxn modelId="{3BCB0196-A870-442F-A580-321EF5385D08}" type="presParOf" srcId="{68ED989E-F51F-4A8E-9344-BFFC7ABB3C25}" destId="{1318904A-73C7-4770-8C44-E63F5951DD98}" srcOrd="0" destOrd="0" presId="urn:microsoft.com/office/officeart/2005/8/layout/chevron2"/>
    <dgm:cxn modelId="{DD2F79F6-2E33-4960-B520-AAF38BB8ACF9}" type="presParOf" srcId="{68ED989E-F51F-4A8E-9344-BFFC7ABB3C25}" destId="{C7A514E4-708D-40BD-8CA1-4555A5D10BD3}" srcOrd="1" destOrd="0" presId="urn:microsoft.com/office/officeart/2005/8/layout/chevron2"/>
    <dgm:cxn modelId="{66A0F80B-4B46-49ED-97A8-80B6781ADFFA}" type="presParOf" srcId="{06133D35-0A1A-4849-80F6-79A0D86D29A6}" destId="{418324A7-4397-4203-979D-FD69EAA27841}" srcOrd="5" destOrd="0" presId="urn:microsoft.com/office/officeart/2005/8/layout/chevron2"/>
    <dgm:cxn modelId="{4C99EB0A-7BDE-4A18-83E4-5C3C2FE4AB25}" type="presParOf" srcId="{06133D35-0A1A-4849-80F6-79A0D86D29A6}" destId="{68A35C86-72B0-4675-81E2-A87B13090FFE}" srcOrd="6" destOrd="0" presId="urn:microsoft.com/office/officeart/2005/8/layout/chevron2"/>
    <dgm:cxn modelId="{283C6179-8F17-4CB0-919E-3C25E3034984}" type="presParOf" srcId="{68A35C86-72B0-4675-81E2-A87B13090FFE}" destId="{44F93D47-C5BD-4FEA-B174-9E2AE1FDA0EE}" srcOrd="0" destOrd="0" presId="urn:microsoft.com/office/officeart/2005/8/layout/chevron2"/>
    <dgm:cxn modelId="{30C9D955-3832-4840-91AB-8EA085844EF0}" type="presParOf" srcId="{68A35C86-72B0-4675-81E2-A87B13090FFE}" destId="{7F4CEA50-8701-41DE-A837-6853F7009217}" srcOrd="1" destOrd="0" presId="urn:microsoft.com/office/officeart/2005/8/layout/chevron2"/>
    <dgm:cxn modelId="{FE884310-FD54-4267-8D96-14D1D2E79F9C}" type="presParOf" srcId="{06133D35-0A1A-4849-80F6-79A0D86D29A6}" destId="{7841663A-EF7A-45A4-9C0C-965CE4F9471B}" srcOrd="7" destOrd="0" presId="urn:microsoft.com/office/officeart/2005/8/layout/chevron2"/>
    <dgm:cxn modelId="{E8807EB0-F5F1-4199-AE7D-7512ADB41582}" type="presParOf" srcId="{06133D35-0A1A-4849-80F6-79A0D86D29A6}" destId="{E72C160F-14CF-48A0-8545-90C7D7B2417D}" srcOrd="8" destOrd="0" presId="urn:microsoft.com/office/officeart/2005/8/layout/chevron2"/>
    <dgm:cxn modelId="{33C36A2A-F842-4205-BBDA-565861B7D017}" type="presParOf" srcId="{E72C160F-14CF-48A0-8545-90C7D7B2417D}" destId="{82A42C58-0C44-47AB-ACEF-81A432D1B776}" srcOrd="0" destOrd="0" presId="urn:microsoft.com/office/officeart/2005/8/layout/chevron2"/>
    <dgm:cxn modelId="{24884C21-8C92-4118-8664-11C383BB0EC4}" type="presParOf" srcId="{E72C160F-14CF-48A0-8545-90C7D7B2417D}" destId="{212E62D9-B746-4C9D-AE1B-C4021F301A7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FD26B6-4FD2-4BF8-B6C5-DD150D8D74A3}" type="doc">
      <dgm:prSet loTypeId="urn:microsoft.com/office/officeart/2005/8/layout/chevron2" loCatId="process" qsTypeId="urn:microsoft.com/office/officeart/2005/8/quickstyle/3d9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CAF4CD4E-B760-4935-B6CD-04074D07E90D}">
      <dgm:prSet/>
      <dgm:spPr/>
      <dgm:t>
        <a:bodyPr/>
        <a:lstStyle/>
        <a:p>
          <a:pPr rtl="0"/>
          <a:endParaRPr lang="ru-RU" dirty="0"/>
        </a:p>
      </dgm:t>
    </dgm:pt>
    <dgm:pt modelId="{9203CF56-A6AF-4815-8C1B-AFEBC74BE9AB}" type="parTrans" cxnId="{58207190-BFE9-4EDE-A272-5FF79E210564}">
      <dgm:prSet/>
      <dgm:spPr/>
      <dgm:t>
        <a:bodyPr/>
        <a:lstStyle/>
        <a:p>
          <a:endParaRPr lang="ru-RU"/>
        </a:p>
      </dgm:t>
    </dgm:pt>
    <dgm:pt modelId="{9CBD0E8D-7F0E-4B21-9BAE-D359353F35F4}" type="sibTrans" cxnId="{58207190-BFE9-4EDE-A272-5FF79E210564}">
      <dgm:prSet/>
      <dgm:spPr/>
      <dgm:t>
        <a:bodyPr/>
        <a:lstStyle/>
        <a:p>
          <a:endParaRPr lang="ru-RU"/>
        </a:p>
      </dgm:t>
    </dgm:pt>
    <dgm:pt modelId="{BE773A7A-CF48-4F6D-B5AB-518A7F09FD46}">
      <dgm:prSet/>
      <dgm:spPr/>
      <dgm:t>
        <a:bodyPr/>
        <a:lstStyle/>
        <a:p>
          <a:pPr rtl="0"/>
          <a:r>
            <a:rPr lang="ru-RU" dirty="0" smtClean="0">
              <a:solidFill>
                <a:srgbClr val="002060"/>
              </a:solidFill>
            </a:rPr>
            <a:t>Сопровождение и развитие региональной ИС «Государственный заказ Ленинградской области»</a:t>
          </a:r>
          <a:endParaRPr lang="ru-RU" dirty="0">
            <a:solidFill>
              <a:srgbClr val="002060"/>
            </a:solidFill>
          </a:endParaRPr>
        </a:p>
      </dgm:t>
    </dgm:pt>
    <dgm:pt modelId="{DCDC37E4-61CA-4801-A82B-3DB46E9C2E7E}" type="parTrans" cxnId="{4A451350-8977-4AE0-8B9E-7AA519D93128}">
      <dgm:prSet/>
      <dgm:spPr/>
      <dgm:t>
        <a:bodyPr/>
        <a:lstStyle/>
        <a:p>
          <a:endParaRPr lang="ru-RU"/>
        </a:p>
      </dgm:t>
    </dgm:pt>
    <dgm:pt modelId="{DE152DF3-F960-4935-9B82-FEEDAD79BA9A}" type="sibTrans" cxnId="{4A451350-8977-4AE0-8B9E-7AA519D93128}">
      <dgm:prSet/>
      <dgm:spPr/>
      <dgm:t>
        <a:bodyPr/>
        <a:lstStyle/>
        <a:p>
          <a:endParaRPr lang="ru-RU"/>
        </a:p>
      </dgm:t>
    </dgm:pt>
    <dgm:pt modelId="{54F21138-C751-4843-BAED-932B3C73588D}" type="pres">
      <dgm:prSet presAssocID="{80FD26B6-4FD2-4BF8-B6C5-DD150D8D74A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1F1875-C6CB-45C4-8614-4B6C9851A348}" type="pres">
      <dgm:prSet presAssocID="{CAF4CD4E-B760-4935-B6CD-04074D07E90D}" presName="composite" presStyleCnt="0"/>
      <dgm:spPr/>
    </dgm:pt>
    <dgm:pt modelId="{3776B053-09ED-42F4-BFE7-FE3A19BD30D8}" type="pres">
      <dgm:prSet presAssocID="{CAF4CD4E-B760-4935-B6CD-04074D07E90D}" presName="parentText" presStyleLbl="alignNode1" presStyleIdx="0" presStyleCnt="1" custLinFactNeighborX="-4972" custLinFactNeighborY="-17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473B62-1353-4198-A9B7-1006600AF20F}" type="pres">
      <dgm:prSet presAssocID="{CAF4CD4E-B760-4935-B6CD-04074D07E90D}" presName="descendantText" presStyleLbl="alignAcc1" presStyleIdx="0" presStyleCnt="1" custLinFactNeighborX="14073" custLinFactNeighborY="-47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F24D13-015A-4816-B562-EDB9F469EFB0}" type="presOf" srcId="{80FD26B6-4FD2-4BF8-B6C5-DD150D8D74A3}" destId="{54F21138-C751-4843-BAED-932B3C73588D}" srcOrd="0" destOrd="0" presId="urn:microsoft.com/office/officeart/2005/8/layout/chevron2"/>
    <dgm:cxn modelId="{7B00547A-FB60-45E7-960B-F46CA7AF5DAA}" type="presOf" srcId="{BE773A7A-CF48-4F6D-B5AB-518A7F09FD46}" destId="{3D473B62-1353-4198-A9B7-1006600AF20F}" srcOrd="0" destOrd="0" presId="urn:microsoft.com/office/officeart/2005/8/layout/chevron2"/>
    <dgm:cxn modelId="{4A451350-8977-4AE0-8B9E-7AA519D93128}" srcId="{CAF4CD4E-B760-4935-B6CD-04074D07E90D}" destId="{BE773A7A-CF48-4F6D-B5AB-518A7F09FD46}" srcOrd="0" destOrd="0" parTransId="{DCDC37E4-61CA-4801-A82B-3DB46E9C2E7E}" sibTransId="{DE152DF3-F960-4935-9B82-FEEDAD79BA9A}"/>
    <dgm:cxn modelId="{9150352A-7F48-4CC5-B16D-B0EC3319E0D5}" type="presOf" srcId="{CAF4CD4E-B760-4935-B6CD-04074D07E90D}" destId="{3776B053-09ED-42F4-BFE7-FE3A19BD30D8}" srcOrd="0" destOrd="0" presId="urn:microsoft.com/office/officeart/2005/8/layout/chevron2"/>
    <dgm:cxn modelId="{58207190-BFE9-4EDE-A272-5FF79E210564}" srcId="{80FD26B6-4FD2-4BF8-B6C5-DD150D8D74A3}" destId="{CAF4CD4E-B760-4935-B6CD-04074D07E90D}" srcOrd="0" destOrd="0" parTransId="{9203CF56-A6AF-4815-8C1B-AFEBC74BE9AB}" sibTransId="{9CBD0E8D-7F0E-4B21-9BAE-D359353F35F4}"/>
    <dgm:cxn modelId="{68D8C9CE-8EE9-4584-BE3D-A2D648C3413A}" type="presParOf" srcId="{54F21138-C751-4843-BAED-932B3C73588D}" destId="{6C1F1875-C6CB-45C4-8614-4B6C9851A348}" srcOrd="0" destOrd="0" presId="urn:microsoft.com/office/officeart/2005/8/layout/chevron2"/>
    <dgm:cxn modelId="{445A3A8A-36A2-4526-8C64-0C25045A9852}" type="presParOf" srcId="{6C1F1875-C6CB-45C4-8614-4B6C9851A348}" destId="{3776B053-09ED-42F4-BFE7-FE3A19BD30D8}" srcOrd="0" destOrd="0" presId="urn:microsoft.com/office/officeart/2005/8/layout/chevron2"/>
    <dgm:cxn modelId="{9DFF1A7B-C562-44C5-9C08-B45C58FA6C02}" type="presParOf" srcId="{6C1F1875-C6CB-45C4-8614-4B6C9851A348}" destId="{3D473B62-1353-4198-A9B7-1006600AF20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A63966-A2BD-4D2E-BFE9-1A5FCC3E0FBA}" type="doc">
      <dgm:prSet loTypeId="urn:microsoft.com/office/officeart/2005/8/layout/chevron2" loCatId="process" qsTypeId="urn:microsoft.com/office/officeart/2005/8/quickstyle/3d9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B3B0FA00-AE44-4D89-9284-1E90EB410B4F}">
      <dgm:prSet/>
      <dgm:spPr/>
      <dgm:t>
        <a:bodyPr/>
        <a:lstStyle/>
        <a:p>
          <a:pPr rtl="0"/>
          <a:endParaRPr lang="ru-RU" dirty="0">
            <a:solidFill>
              <a:srgbClr val="002060"/>
            </a:solidFill>
          </a:endParaRPr>
        </a:p>
      </dgm:t>
    </dgm:pt>
    <dgm:pt modelId="{04B40CDC-7CC2-41FB-BA66-CAA756F04960}" type="parTrans" cxnId="{2DC0F2CE-6AEA-4422-AFC3-F35BC2D27A6D}">
      <dgm:prSet/>
      <dgm:spPr/>
      <dgm:t>
        <a:bodyPr/>
        <a:lstStyle/>
        <a:p>
          <a:endParaRPr lang="ru-RU"/>
        </a:p>
      </dgm:t>
    </dgm:pt>
    <dgm:pt modelId="{A7821311-2DA2-4925-9A81-96228A2C0632}" type="sibTrans" cxnId="{2DC0F2CE-6AEA-4422-AFC3-F35BC2D27A6D}">
      <dgm:prSet/>
      <dgm:spPr/>
      <dgm:t>
        <a:bodyPr/>
        <a:lstStyle/>
        <a:p>
          <a:endParaRPr lang="ru-RU"/>
        </a:p>
      </dgm:t>
    </dgm:pt>
    <dgm:pt modelId="{18B817C1-EF37-4D25-A2C0-BF63596E23F9}">
      <dgm:prSet/>
      <dgm:spPr/>
      <dgm:t>
        <a:bodyPr/>
        <a:lstStyle/>
        <a:p>
          <a:pPr rtl="0"/>
          <a:endParaRPr lang="ru-RU" dirty="0"/>
        </a:p>
      </dgm:t>
    </dgm:pt>
    <dgm:pt modelId="{A6A3A622-581C-4F44-9BF1-35A5E3A636CE}" type="parTrans" cxnId="{7F3B4A61-2F85-42C4-8735-ACFCD5FC92FC}">
      <dgm:prSet/>
      <dgm:spPr/>
      <dgm:t>
        <a:bodyPr/>
        <a:lstStyle/>
        <a:p>
          <a:endParaRPr lang="ru-RU"/>
        </a:p>
      </dgm:t>
    </dgm:pt>
    <dgm:pt modelId="{C90526FE-0367-47DB-A73F-B0579A523CF4}" type="sibTrans" cxnId="{7F3B4A61-2F85-42C4-8735-ACFCD5FC92FC}">
      <dgm:prSet/>
      <dgm:spPr/>
      <dgm:t>
        <a:bodyPr/>
        <a:lstStyle/>
        <a:p>
          <a:endParaRPr lang="ru-RU"/>
        </a:p>
      </dgm:t>
    </dgm:pt>
    <dgm:pt modelId="{C5B43D44-EC60-4AE3-ADB1-04769373A589}">
      <dgm:prSet/>
      <dgm:spPr/>
      <dgm:t>
        <a:bodyPr/>
        <a:lstStyle/>
        <a:p>
          <a:pPr rtl="0"/>
          <a:endParaRPr lang="ru-RU" dirty="0"/>
        </a:p>
      </dgm:t>
    </dgm:pt>
    <dgm:pt modelId="{EA4FF4CA-5342-4991-8D78-91032B0CC731}" type="parTrans" cxnId="{B5F00EFF-6345-40B5-AB8F-BC7C14DD0339}">
      <dgm:prSet/>
      <dgm:spPr/>
      <dgm:t>
        <a:bodyPr/>
        <a:lstStyle/>
        <a:p>
          <a:endParaRPr lang="ru-RU"/>
        </a:p>
      </dgm:t>
    </dgm:pt>
    <dgm:pt modelId="{A284AF3C-8345-450E-95DA-36428161FABF}" type="sibTrans" cxnId="{B5F00EFF-6345-40B5-AB8F-BC7C14DD0339}">
      <dgm:prSet/>
      <dgm:spPr/>
      <dgm:t>
        <a:bodyPr/>
        <a:lstStyle/>
        <a:p>
          <a:endParaRPr lang="ru-RU"/>
        </a:p>
      </dgm:t>
    </dgm:pt>
    <dgm:pt modelId="{34D20C7B-8C78-4D29-9D4A-3607F2DD6ADF}">
      <dgm:prSet/>
      <dgm:spPr/>
      <dgm:t>
        <a:bodyPr/>
        <a:lstStyle/>
        <a:p>
          <a:pPr rtl="0"/>
          <a:endParaRPr lang="ru-RU" dirty="0"/>
        </a:p>
      </dgm:t>
    </dgm:pt>
    <dgm:pt modelId="{C9257FA4-15F9-4A34-B7F1-EAD80AEEC69F}" type="parTrans" cxnId="{EC0AC969-ABC7-4C9F-A2BE-ACD569C8D0D0}">
      <dgm:prSet/>
      <dgm:spPr/>
      <dgm:t>
        <a:bodyPr/>
        <a:lstStyle/>
        <a:p>
          <a:endParaRPr lang="ru-RU"/>
        </a:p>
      </dgm:t>
    </dgm:pt>
    <dgm:pt modelId="{732D0058-B9C3-490E-8684-6424C08E9B4B}" type="sibTrans" cxnId="{EC0AC969-ABC7-4C9F-A2BE-ACD569C8D0D0}">
      <dgm:prSet/>
      <dgm:spPr/>
      <dgm:t>
        <a:bodyPr/>
        <a:lstStyle/>
        <a:p>
          <a:endParaRPr lang="ru-RU"/>
        </a:p>
      </dgm:t>
    </dgm:pt>
    <dgm:pt modelId="{CCABD5AD-A895-44BF-9E5C-CC93C6618D0C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Оказание услуг связи по предоставлению доступа к информационным ресурсам, передаче данных по каналам связи в 2013 году на территории Санкт-Петербурга и территории Ленинградской области</a:t>
          </a:r>
          <a:endParaRPr lang="ru-RU" dirty="0">
            <a:solidFill>
              <a:srgbClr val="002060"/>
            </a:solidFill>
          </a:endParaRPr>
        </a:p>
      </dgm:t>
    </dgm:pt>
    <dgm:pt modelId="{6F13D453-4C69-4523-8F36-DA2E68F2C3F5}" type="parTrans" cxnId="{5A59C47E-183C-4A1D-9052-3D3DCC6B52B1}">
      <dgm:prSet/>
      <dgm:spPr/>
      <dgm:t>
        <a:bodyPr/>
        <a:lstStyle/>
        <a:p>
          <a:endParaRPr lang="ru-RU"/>
        </a:p>
      </dgm:t>
    </dgm:pt>
    <dgm:pt modelId="{40130935-65CF-47FC-A06E-DF698E798125}" type="sibTrans" cxnId="{5A59C47E-183C-4A1D-9052-3D3DCC6B52B1}">
      <dgm:prSet/>
      <dgm:spPr/>
      <dgm:t>
        <a:bodyPr/>
        <a:lstStyle/>
        <a:p>
          <a:endParaRPr lang="ru-RU"/>
        </a:p>
      </dgm:t>
    </dgm:pt>
    <dgm:pt modelId="{24013E0A-20A8-4EFA-B0F7-711F7DEC383F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Оказание услуг связи для обслуживания вызовов, поступающих на "Горячую линию" с Губернатором Ленинградской области</a:t>
          </a:r>
          <a:endParaRPr lang="ru-RU" dirty="0">
            <a:solidFill>
              <a:srgbClr val="002060"/>
            </a:solidFill>
          </a:endParaRPr>
        </a:p>
      </dgm:t>
    </dgm:pt>
    <dgm:pt modelId="{9546E34C-3CB3-4295-A430-9D31A94D169F}" type="parTrans" cxnId="{CE731F80-6BED-48F4-BCDF-9526B71AF2BB}">
      <dgm:prSet/>
      <dgm:spPr/>
      <dgm:t>
        <a:bodyPr/>
        <a:lstStyle/>
        <a:p>
          <a:endParaRPr lang="ru-RU"/>
        </a:p>
      </dgm:t>
    </dgm:pt>
    <dgm:pt modelId="{767534DB-DBBF-431F-A959-473DFA90A5EC}" type="sibTrans" cxnId="{CE731F80-6BED-48F4-BCDF-9526B71AF2BB}">
      <dgm:prSet/>
      <dgm:spPr/>
      <dgm:t>
        <a:bodyPr/>
        <a:lstStyle/>
        <a:p>
          <a:endParaRPr lang="ru-RU"/>
        </a:p>
      </dgm:t>
    </dgm:pt>
    <dgm:pt modelId="{118079A7-94AB-4657-81D2-B7711446F3F0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Оказание услуг по предоставлению беспроводного канала цифровой связи для организации мобильного рабочего места руководителя</a:t>
          </a:r>
          <a:endParaRPr lang="ru-RU" dirty="0">
            <a:solidFill>
              <a:srgbClr val="002060"/>
            </a:solidFill>
          </a:endParaRPr>
        </a:p>
      </dgm:t>
    </dgm:pt>
    <dgm:pt modelId="{A16BE58D-3FB4-4B03-908C-15F467243B5E}" type="parTrans" cxnId="{75F8B811-9B6A-4A8F-9262-A2FC4603B823}">
      <dgm:prSet/>
      <dgm:spPr/>
      <dgm:t>
        <a:bodyPr/>
        <a:lstStyle/>
        <a:p>
          <a:endParaRPr lang="ru-RU"/>
        </a:p>
      </dgm:t>
    </dgm:pt>
    <dgm:pt modelId="{95EAAB17-071E-4C22-9EFD-0800C560C7EF}" type="sibTrans" cxnId="{75F8B811-9B6A-4A8F-9262-A2FC4603B823}">
      <dgm:prSet/>
      <dgm:spPr/>
      <dgm:t>
        <a:bodyPr/>
        <a:lstStyle/>
        <a:p>
          <a:endParaRPr lang="ru-RU"/>
        </a:p>
      </dgm:t>
    </dgm:pt>
    <dgm:pt modelId="{5BD6596E-59B4-43A7-BBE0-800AC3AEB702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Оказание услуг по предоставлению беспроводного канала цифровой связи для организации мобильных рабочих мест доступа к сети Интернет</a:t>
          </a:r>
          <a:endParaRPr lang="ru-RU" dirty="0">
            <a:solidFill>
              <a:srgbClr val="002060"/>
            </a:solidFill>
          </a:endParaRPr>
        </a:p>
      </dgm:t>
    </dgm:pt>
    <dgm:pt modelId="{C506888D-8EE0-47DB-BAB9-B120CC8F14BF}" type="parTrans" cxnId="{333ADD31-CC74-41D2-B2F5-4709E2D35343}">
      <dgm:prSet/>
      <dgm:spPr/>
      <dgm:t>
        <a:bodyPr/>
        <a:lstStyle/>
        <a:p>
          <a:endParaRPr lang="ru-RU"/>
        </a:p>
      </dgm:t>
    </dgm:pt>
    <dgm:pt modelId="{8570BCE8-67D1-4FFD-B3F9-D7D906C7F9DC}" type="sibTrans" cxnId="{333ADD31-CC74-41D2-B2F5-4709E2D35343}">
      <dgm:prSet/>
      <dgm:spPr/>
      <dgm:t>
        <a:bodyPr/>
        <a:lstStyle/>
        <a:p>
          <a:endParaRPr lang="ru-RU"/>
        </a:p>
      </dgm:t>
    </dgm:pt>
    <dgm:pt modelId="{709D7F99-39A7-4E6E-8899-366550EF33C3}" type="pres">
      <dgm:prSet presAssocID="{92A63966-A2BD-4D2E-BFE9-1A5FCC3E0FB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432A7B-5EEF-40F4-94F0-DB9113E9AE3C}" type="pres">
      <dgm:prSet presAssocID="{B3B0FA00-AE44-4D89-9284-1E90EB410B4F}" presName="composite" presStyleCnt="0"/>
      <dgm:spPr/>
    </dgm:pt>
    <dgm:pt modelId="{A2AC0537-F979-430C-81FC-484E72924FF9}" type="pres">
      <dgm:prSet presAssocID="{B3B0FA00-AE44-4D89-9284-1E90EB410B4F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918EBA-EF32-4B0E-A3AA-BB7B9B4FE7F1}" type="pres">
      <dgm:prSet presAssocID="{B3B0FA00-AE44-4D89-9284-1E90EB410B4F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310214-1405-477D-8712-DFC098DC368F}" type="pres">
      <dgm:prSet presAssocID="{A7821311-2DA2-4925-9A81-96228A2C0632}" presName="sp" presStyleCnt="0"/>
      <dgm:spPr/>
    </dgm:pt>
    <dgm:pt modelId="{B1911507-C49E-4021-AED6-DA38AB4CEE94}" type="pres">
      <dgm:prSet presAssocID="{18B817C1-EF37-4D25-A2C0-BF63596E23F9}" presName="composite" presStyleCnt="0"/>
      <dgm:spPr/>
    </dgm:pt>
    <dgm:pt modelId="{7FD0E0F2-D788-4EE5-AD3F-2BDB9D9F53E5}" type="pres">
      <dgm:prSet presAssocID="{18B817C1-EF37-4D25-A2C0-BF63596E23F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053138-F1E5-4EE3-AE78-8F194FF2BCCD}" type="pres">
      <dgm:prSet presAssocID="{18B817C1-EF37-4D25-A2C0-BF63596E23F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A3CCC9-F340-48A7-B742-0EC4FF0A0EF1}" type="pres">
      <dgm:prSet presAssocID="{C90526FE-0367-47DB-A73F-B0579A523CF4}" presName="sp" presStyleCnt="0"/>
      <dgm:spPr/>
    </dgm:pt>
    <dgm:pt modelId="{A58B4056-F2D1-45AC-89D3-8360202AAF60}" type="pres">
      <dgm:prSet presAssocID="{C5B43D44-EC60-4AE3-ADB1-04769373A589}" presName="composite" presStyleCnt="0"/>
      <dgm:spPr/>
    </dgm:pt>
    <dgm:pt modelId="{913DABB8-3970-4DDD-9AB2-2F01D7AB5645}" type="pres">
      <dgm:prSet presAssocID="{C5B43D44-EC60-4AE3-ADB1-04769373A589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04B532-7D73-42FD-8FC9-623DE312F039}" type="pres">
      <dgm:prSet presAssocID="{C5B43D44-EC60-4AE3-ADB1-04769373A589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7C4D58-BF74-456A-B4B1-81B18C921C3D}" type="pres">
      <dgm:prSet presAssocID="{A284AF3C-8345-450E-95DA-36428161FABF}" presName="sp" presStyleCnt="0"/>
      <dgm:spPr/>
    </dgm:pt>
    <dgm:pt modelId="{22AB2AE8-377A-428A-AB3F-C113F681C001}" type="pres">
      <dgm:prSet presAssocID="{34D20C7B-8C78-4D29-9D4A-3607F2DD6ADF}" presName="composite" presStyleCnt="0"/>
      <dgm:spPr/>
    </dgm:pt>
    <dgm:pt modelId="{A8E7DEBC-CF57-4499-B463-B6D03B975590}" type="pres">
      <dgm:prSet presAssocID="{34D20C7B-8C78-4D29-9D4A-3607F2DD6AD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391257-4479-4CEB-89BB-8D8E073EBCD1}" type="pres">
      <dgm:prSet presAssocID="{34D20C7B-8C78-4D29-9D4A-3607F2DD6AD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0AC969-ABC7-4C9F-A2BE-ACD569C8D0D0}" srcId="{92A63966-A2BD-4D2E-BFE9-1A5FCC3E0FBA}" destId="{34D20C7B-8C78-4D29-9D4A-3607F2DD6ADF}" srcOrd="3" destOrd="0" parTransId="{C9257FA4-15F9-4A34-B7F1-EAD80AEEC69F}" sibTransId="{732D0058-B9C3-490E-8684-6424C08E9B4B}"/>
    <dgm:cxn modelId="{26406A99-3FE3-4D2E-90F1-74012631E953}" type="presOf" srcId="{92A63966-A2BD-4D2E-BFE9-1A5FCC3E0FBA}" destId="{709D7F99-39A7-4E6E-8899-366550EF33C3}" srcOrd="0" destOrd="0" presId="urn:microsoft.com/office/officeart/2005/8/layout/chevron2"/>
    <dgm:cxn modelId="{1643A083-C3C8-4516-9CEA-66E45A25362C}" type="presOf" srcId="{B3B0FA00-AE44-4D89-9284-1E90EB410B4F}" destId="{A2AC0537-F979-430C-81FC-484E72924FF9}" srcOrd="0" destOrd="0" presId="urn:microsoft.com/office/officeart/2005/8/layout/chevron2"/>
    <dgm:cxn modelId="{56D20C71-C7B0-4E40-8872-42DB642DF99D}" type="presOf" srcId="{18B817C1-EF37-4D25-A2C0-BF63596E23F9}" destId="{7FD0E0F2-D788-4EE5-AD3F-2BDB9D9F53E5}" srcOrd="0" destOrd="0" presId="urn:microsoft.com/office/officeart/2005/8/layout/chevron2"/>
    <dgm:cxn modelId="{5A59C47E-183C-4A1D-9052-3D3DCC6B52B1}" srcId="{B3B0FA00-AE44-4D89-9284-1E90EB410B4F}" destId="{CCABD5AD-A895-44BF-9E5C-CC93C6618D0C}" srcOrd="0" destOrd="0" parTransId="{6F13D453-4C69-4523-8F36-DA2E68F2C3F5}" sibTransId="{40130935-65CF-47FC-A06E-DF698E798125}"/>
    <dgm:cxn modelId="{2DC0F2CE-6AEA-4422-AFC3-F35BC2D27A6D}" srcId="{92A63966-A2BD-4D2E-BFE9-1A5FCC3E0FBA}" destId="{B3B0FA00-AE44-4D89-9284-1E90EB410B4F}" srcOrd="0" destOrd="0" parTransId="{04B40CDC-7CC2-41FB-BA66-CAA756F04960}" sibTransId="{A7821311-2DA2-4925-9A81-96228A2C0632}"/>
    <dgm:cxn modelId="{F259E5CC-39F6-4016-A609-58DEEB94E780}" type="presOf" srcId="{5BD6596E-59B4-43A7-BBE0-800AC3AEB702}" destId="{E7391257-4479-4CEB-89BB-8D8E073EBCD1}" srcOrd="0" destOrd="0" presId="urn:microsoft.com/office/officeart/2005/8/layout/chevron2"/>
    <dgm:cxn modelId="{CE731F80-6BED-48F4-BCDF-9526B71AF2BB}" srcId="{18B817C1-EF37-4D25-A2C0-BF63596E23F9}" destId="{24013E0A-20A8-4EFA-B0F7-711F7DEC383F}" srcOrd="0" destOrd="0" parTransId="{9546E34C-3CB3-4295-A430-9D31A94D169F}" sibTransId="{767534DB-DBBF-431F-A959-473DFA90A5EC}"/>
    <dgm:cxn modelId="{6674BF53-A6D8-4C1F-B759-1AA89F44A300}" type="presOf" srcId="{24013E0A-20A8-4EFA-B0F7-711F7DEC383F}" destId="{97053138-F1E5-4EE3-AE78-8F194FF2BCCD}" srcOrd="0" destOrd="0" presId="urn:microsoft.com/office/officeart/2005/8/layout/chevron2"/>
    <dgm:cxn modelId="{9A49314B-683D-4C39-A348-2398AB3E301D}" type="presOf" srcId="{34D20C7B-8C78-4D29-9D4A-3607F2DD6ADF}" destId="{A8E7DEBC-CF57-4499-B463-B6D03B975590}" srcOrd="0" destOrd="0" presId="urn:microsoft.com/office/officeart/2005/8/layout/chevron2"/>
    <dgm:cxn modelId="{471A5171-FC2F-4A87-AC3F-F641642E6FFC}" type="presOf" srcId="{118079A7-94AB-4657-81D2-B7711446F3F0}" destId="{F604B532-7D73-42FD-8FC9-623DE312F039}" srcOrd="0" destOrd="0" presId="urn:microsoft.com/office/officeart/2005/8/layout/chevron2"/>
    <dgm:cxn modelId="{333ADD31-CC74-41D2-B2F5-4709E2D35343}" srcId="{34D20C7B-8C78-4D29-9D4A-3607F2DD6ADF}" destId="{5BD6596E-59B4-43A7-BBE0-800AC3AEB702}" srcOrd="0" destOrd="0" parTransId="{C506888D-8EE0-47DB-BAB9-B120CC8F14BF}" sibTransId="{8570BCE8-67D1-4FFD-B3F9-D7D906C7F9DC}"/>
    <dgm:cxn modelId="{7F3B4A61-2F85-42C4-8735-ACFCD5FC92FC}" srcId="{92A63966-A2BD-4D2E-BFE9-1A5FCC3E0FBA}" destId="{18B817C1-EF37-4D25-A2C0-BF63596E23F9}" srcOrd="1" destOrd="0" parTransId="{A6A3A622-581C-4F44-9BF1-35A5E3A636CE}" sibTransId="{C90526FE-0367-47DB-A73F-B0579A523CF4}"/>
    <dgm:cxn modelId="{B5F00EFF-6345-40B5-AB8F-BC7C14DD0339}" srcId="{92A63966-A2BD-4D2E-BFE9-1A5FCC3E0FBA}" destId="{C5B43D44-EC60-4AE3-ADB1-04769373A589}" srcOrd="2" destOrd="0" parTransId="{EA4FF4CA-5342-4991-8D78-91032B0CC731}" sibTransId="{A284AF3C-8345-450E-95DA-36428161FABF}"/>
    <dgm:cxn modelId="{0CC3D09F-FC9F-4848-B9EB-5216AEC579FC}" type="presOf" srcId="{CCABD5AD-A895-44BF-9E5C-CC93C6618D0C}" destId="{13918EBA-EF32-4B0E-A3AA-BB7B9B4FE7F1}" srcOrd="0" destOrd="0" presId="urn:microsoft.com/office/officeart/2005/8/layout/chevron2"/>
    <dgm:cxn modelId="{75F8B811-9B6A-4A8F-9262-A2FC4603B823}" srcId="{C5B43D44-EC60-4AE3-ADB1-04769373A589}" destId="{118079A7-94AB-4657-81D2-B7711446F3F0}" srcOrd="0" destOrd="0" parTransId="{A16BE58D-3FB4-4B03-908C-15F467243B5E}" sibTransId="{95EAAB17-071E-4C22-9EFD-0800C560C7EF}"/>
    <dgm:cxn modelId="{D2F45357-1C22-48A1-A426-378FB5C5EA13}" type="presOf" srcId="{C5B43D44-EC60-4AE3-ADB1-04769373A589}" destId="{913DABB8-3970-4DDD-9AB2-2F01D7AB5645}" srcOrd="0" destOrd="0" presId="urn:microsoft.com/office/officeart/2005/8/layout/chevron2"/>
    <dgm:cxn modelId="{198F7487-5108-497F-BA53-7931DFA4DE66}" type="presParOf" srcId="{709D7F99-39A7-4E6E-8899-366550EF33C3}" destId="{9A432A7B-5EEF-40F4-94F0-DB9113E9AE3C}" srcOrd="0" destOrd="0" presId="urn:microsoft.com/office/officeart/2005/8/layout/chevron2"/>
    <dgm:cxn modelId="{BCDA98C6-4523-474A-9214-5F8D222525BC}" type="presParOf" srcId="{9A432A7B-5EEF-40F4-94F0-DB9113E9AE3C}" destId="{A2AC0537-F979-430C-81FC-484E72924FF9}" srcOrd="0" destOrd="0" presId="urn:microsoft.com/office/officeart/2005/8/layout/chevron2"/>
    <dgm:cxn modelId="{92D55AE6-2F6B-4EC1-B47F-96DA4A0E75D9}" type="presParOf" srcId="{9A432A7B-5EEF-40F4-94F0-DB9113E9AE3C}" destId="{13918EBA-EF32-4B0E-A3AA-BB7B9B4FE7F1}" srcOrd="1" destOrd="0" presId="urn:microsoft.com/office/officeart/2005/8/layout/chevron2"/>
    <dgm:cxn modelId="{9DE3FE66-B48E-4A9E-9645-0CD688A0DFBB}" type="presParOf" srcId="{709D7F99-39A7-4E6E-8899-366550EF33C3}" destId="{60310214-1405-477D-8712-DFC098DC368F}" srcOrd="1" destOrd="0" presId="urn:microsoft.com/office/officeart/2005/8/layout/chevron2"/>
    <dgm:cxn modelId="{FA9C836A-BAE1-4A3F-B492-2C7C9453DE24}" type="presParOf" srcId="{709D7F99-39A7-4E6E-8899-366550EF33C3}" destId="{B1911507-C49E-4021-AED6-DA38AB4CEE94}" srcOrd="2" destOrd="0" presId="urn:microsoft.com/office/officeart/2005/8/layout/chevron2"/>
    <dgm:cxn modelId="{D33EC39E-185C-409A-97E2-A414EC38ABD5}" type="presParOf" srcId="{B1911507-C49E-4021-AED6-DA38AB4CEE94}" destId="{7FD0E0F2-D788-4EE5-AD3F-2BDB9D9F53E5}" srcOrd="0" destOrd="0" presId="urn:microsoft.com/office/officeart/2005/8/layout/chevron2"/>
    <dgm:cxn modelId="{DB96E9EB-709F-4263-8385-B69345EBD8CA}" type="presParOf" srcId="{B1911507-C49E-4021-AED6-DA38AB4CEE94}" destId="{97053138-F1E5-4EE3-AE78-8F194FF2BCCD}" srcOrd="1" destOrd="0" presId="urn:microsoft.com/office/officeart/2005/8/layout/chevron2"/>
    <dgm:cxn modelId="{D094F812-57E9-4533-B56C-8483C2077DEA}" type="presParOf" srcId="{709D7F99-39A7-4E6E-8899-366550EF33C3}" destId="{59A3CCC9-F340-48A7-B742-0EC4FF0A0EF1}" srcOrd="3" destOrd="0" presId="urn:microsoft.com/office/officeart/2005/8/layout/chevron2"/>
    <dgm:cxn modelId="{250AFD72-7007-436F-BBA7-8918F6D434B6}" type="presParOf" srcId="{709D7F99-39A7-4E6E-8899-366550EF33C3}" destId="{A58B4056-F2D1-45AC-89D3-8360202AAF60}" srcOrd="4" destOrd="0" presId="urn:microsoft.com/office/officeart/2005/8/layout/chevron2"/>
    <dgm:cxn modelId="{1CF8C101-B385-4112-8A9E-1DDA7B83C73A}" type="presParOf" srcId="{A58B4056-F2D1-45AC-89D3-8360202AAF60}" destId="{913DABB8-3970-4DDD-9AB2-2F01D7AB5645}" srcOrd="0" destOrd="0" presId="urn:microsoft.com/office/officeart/2005/8/layout/chevron2"/>
    <dgm:cxn modelId="{9F8DEFE0-7D10-4B9C-BD16-543BF2D9239F}" type="presParOf" srcId="{A58B4056-F2D1-45AC-89D3-8360202AAF60}" destId="{F604B532-7D73-42FD-8FC9-623DE312F039}" srcOrd="1" destOrd="0" presId="urn:microsoft.com/office/officeart/2005/8/layout/chevron2"/>
    <dgm:cxn modelId="{2BAA75CA-8537-4D18-ADCA-3F30C55DACA7}" type="presParOf" srcId="{709D7F99-39A7-4E6E-8899-366550EF33C3}" destId="{707C4D58-BF74-456A-B4B1-81B18C921C3D}" srcOrd="5" destOrd="0" presId="urn:microsoft.com/office/officeart/2005/8/layout/chevron2"/>
    <dgm:cxn modelId="{C611FF67-3208-47B2-8B2E-0E42A2976345}" type="presParOf" srcId="{709D7F99-39A7-4E6E-8899-366550EF33C3}" destId="{22AB2AE8-377A-428A-AB3F-C113F681C001}" srcOrd="6" destOrd="0" presId="urn:microsoft.com/office/officeart/2005/8/layout/chevron2"/>
    <dgm:cxn modelId="{AB9CBC42-6475-4124-A223-745ACD40D5C4}" type="presParOf" srcId="{22AB2AE8-377A-428A-AB3F-C113F681C001}" destId="{A8E7DEBC-CF57-4499-B463-B6D03B975590}" srcOrd="0" destOrd="0" presId="urn:microsoft.com/office/officeart/2005/8/layout/chevron2"/>
    <dgm:cxn modelId="{D182F0EA-BEF5-4870-97E1-6DBB9BE98469}" type="presParOf" srcId="{22AB2AE8-377A-428A-AB3F-C113F681C001}" destId="{E7391257-4479-4CEB-89BB-8D8E073EBCD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2A63966-A2BD-4D2E-BFE9-1A5FCC3E0FBA}" type="doc">
      <dgm:prSet loTypeId="urn:microsoft.com/office/officeart/2005/8/layout/chevron2" loCatId="process" qsTypeId="urn:microsoft.com/office/officeart/2005/8/quickstyle/3d9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B3B0FA00-AE44-4D89-9284-1E90EB410B4F}">
      <dgm:prSet/>
      <dgm:spPr/>
      <dgm:t>
        <a:bodyPr/>
        <a:lstStyle/>
        <a:p>
          <a:pPr rtl="0"/>
          <a:endParaRPr lang="ru-RU" dirty="0">
            <a:solidFill>
              <a:srgbClr val="002060"/>
            </a:solidFill>
          </a:endParaRPr>
        </a:p>
      </dgm:t>
    </dgm:pt>
    <dgm:pt modelId="{04B40CDC-7CC2-41FB-BA66-CAA756F04960}" type="parTrans" cxnId="{2DC0F2CE-6AEA-4422-AFC3-F35BC2D27A6D}">
      <dgm:prSet/>
      <dgm:spPr/>
      <dgm:t>
        <a:bodyPr/>
        <a:lstStyle/>
        <a:p>
          <a:endParaRPr lang="ru-RU"/>
        </a:p>
      </dgm:t>
    </dgm:pt>
    <dgm:pt modelId="{A7821311-2DA2-4925-9A81-96228A2C0632}" type="sibTrans" cxnId="{2DC0F2CE-6AEA-4422-AFC3-F35BC2D27A6D}">
      <dgm:prSet/>
      <dgm:spPr/>
      <dgm:t>
        <a:bodyPr/>
        <a:lstStyle/>
        <a:p>
          <a:endParaRPr lang="ru-RU"/>
        </a:p>
      </dgm:t>
    </dgm:pt>
    <dgm:pt modelId="{18B817C1-EF37-4D25-A2C0-BF63596E23F9}">
      <dgm:prSet/>
      <dgm:spPr/>
      <dgm:t>
        <a:bodyPr/>
        <a:lstStyle/>
        <a:p>
          <a:pPr rtl="0"/>
          <a:endParaRPr lang="ru-RU" dirty="0"/>
        </a:p>
      </dgm:t>
    </dgm:pt>
    <dgm:pt modelId="{A6A3A622-581C-4F44-9BF1-35A5E3A636CE}" type="parTrans" cxnId="{7F3B4A61-2F85-42C4-8735-ACFCD5FC92FC}">
      <dgm:prSet/>
      <dgm:spPr/>
      <dgm:t>
        <a:bodyPr/>
        <a:lstStyle/>
        <a:p>
          <a:endParaRPr lang="ru-RU"/>
        </a:p>
      </dgm:t>
    </dgm:pt>
    <dgm:pt modelId="{C90526FE-0367-47DB-A73F-B0579A523CF4}" type="sibTrans" cxnId="{7F3B4A61-2F85-42C4-8735-ACFCD5FC92FC}">
      <dgm:prSet/>
      <dgm:spPr/>
      <dgm:t>
        <a:bodyPr/>
        <a:lstStyle/>
        <a:p>
          <a:endParaRPr lang="ru-RU"/>
        </a:p>
      </dgm:t>
    </dgm:pt>
    <dgm:pt modelId="{C5B43D44-EC60-4AE3-ADB1-04769373A589}">
      <dgm:prSet/>
      <dgm:spPr/>
      <dgm:t>
        <a:bodyPr/>
        <a:lstStyle/>
        <a:p>
          <a:pPr rtl="0"/>
          <a:endParaRPr lang="ru-RU" dirty="0"/>
        </a:p>
      </dgm:t>
    </dgm:pt>
    <dgm:pt modelId="{EA4FF4CA-5342-4991-8D78-91032B0CC731}" type="parTrans" cxnId="{B5F00EFF-6345-40B5-AB8F-BC7C14DD0339}">
      <dgm:prSet/>
      <dgm:spPr/>
      <dgm:t>
        <a:bodyPr/>
        <a:lstStyle/>
        <a:p>
          <a:endParaRPr lang="ru-RU"/>
        </a:p>
      </dgm:t>
    </dgm:pt>
    <dgm:pt modelId="{A284AF3C-8345-450E-95DA-36428161FABF}" type="sibTrans" cxnId="{B5F00EFF-6345-40B5-AB8F-BC7C14DD0339}">
      <dgm:prSet/>
      <dgm:spPr/>
      <dgm:t>
        <a:bodyPr/>
        <a:lstStyle/>
        <a:p>
          <a:endParaRPr lang="ru-RU"/>
        </a:p>
      </dgm:t>
    </dgm:pt>
    <dgm:pt modelId="{ACDE85A5-125C-48D2-AEEF-591987498AE7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Обеспечено сопровождение официального сайта комитета  </a:t>
          </a:r>
          <a:r>
            <a:rPr lang="en-US" b="1" dirty="0" smtClean="0">
              <a:solidFill>
                <a:srgbClr val="002060"/>
              </a:solidFill>
              <a:hlinkClick xmlns:r="http://schemas.openxmlformats.org/officeDocument/2006/relationships" r:id="rId1"/>
            </a:rPr>
            <a:t>www</a:t>
          </a:r>
          <a:r>
            <a:rPr lang="ru-RU" b="1" dirty="0" smtClean="0">
              <a:solidFill>
                <a:srgbClr val="002060"/>
              </a:solidFill>
              <a:hlinkClick xmlns:r="http://schemas.openxmlformats.org/officeDocument/2006/relationships" r:id="rId1"/>
            </a:rPr>
            <a:t>.</a:t>
          </a:r>
          <a:r>
            <a:rPr lang="en-US" b="1" dirty="0" err="1" smtClean="0">
              <a:solidFill>
                <a:srgbClr val="002060"/>
              </a:solidFill>
              <a:hlinkClick xmlns:r="http://schemas.openxmlformats.org/officeDocument/2006/relationships" r:id="rId1"/>
            </a:rPr>
            <a:t>kis</a:t>
          </a:r>
          <a:r>
            <a:rPr lang="ru-RU" b="1" dirty="0" smtClean="0">
              <a:solidFill>
                <a:srgbClr val="002060"/>
              </a:solidFill>
              <a:hlinkClick xmlns:r="http://schemas.openxmlformats.org/officeDocument/2006/relationships" r:id="rId1"/>
            </a:rPr>
            <a:t>.</a:t>
          </a:r>
          <a:r>
            <a:rPr lang="en-US" b="1" dirty="0" err="1" smtClean="0">
              <a:solidFill>
                <a:srgbClr val="002060"/>
              </a:solidFill>
              <a:hlinkClick xmlns:r="http://schemas.openxmlformats.org/officeDocument/2006/relationships" r:id="rId1"/>
            </a:rPr>
            <a:t>lenobl</a:t>
          </a:r>
          <a:r>
            <a:rPr lang="ru-RU" b="1" dirty="0" smtClean="0">
              <a:solidFill>
                <a:srgbClr val="002060"/>
              </a:solidFill>
              <a:hlinkClick xmlns:r="http://schemas.openxmlformats.org/officeDocument/2006/relationships" r:id="rId1"/>
            </a:rPr>
            <a:t>.</a:t>
          </a:r>
          <a:r>
            <a:rPr lang="en-US" b="1" dirty="0" err="1" smtClean="0">
              <a:solidFill>
                <a:srgbClr val="002060"/>
              </a:solidFill>
              <a:hlinkClick xmlns:r="http://schemas.openxmlformats.org/officeDocument/2006/relationships" r:id="rId1"/>
            </a:rPr>
            <a:t>ru</a:t>
          </a:r>
          <a:endParaRPr lang="ru-RU" b="1" dirty="0">
            <a:solidFill>
              <a:srgbClr val="002060"/>
            </a:solidFill>
            <a:latin typeface="+mn-lt"/>
          </a:endParaRPr>
        </a:p>
      </dgm:t>
    </dgm:pt>
    <dgm:pt modelId="{B7BFAA4E-E3DA-4393-891C-05697F2AABAC}" type="parTrans" cxnId="{741E78F6-9C4E-4E1B-955B-61A760668458}">
      <dgm:prSet/>
      <dgm:spPr/>
      <dgm:t>
        <a:bodyPr/>
        <a:lstStyle/>
        <a:p>
          <a:endParaRPr lang="ru-RU"/>
        </a:p>
      </dgm:t>
    </dgm:pt>
    <dgm:pt modelId="{03A5F54E-5F89-47DB-855B-1BFDF5535E33}" type="sibTrans" cxnId="{741E78F6-9C4E-4E1B-955B-61A760668458}">
      <dgm:prSet/>
      <dgm:spPr/>
      <dgm:t>
        <a:bodyPr/>
        <a:lstStyle/>
        <a:p>
          <a:endParaRPr lang="ru-RU"/>
        </a:p>
      </dgm:t>
    </dgm:pt>
    <dgm:pt modelId="{AFB5736D-23B4-4F93-B718-3C24C02CB785}">
      <dgm:prSet/>
      <dgm:spPr/>
      <dgm:t>
        <a:bodyPr/>
        <a:lstStyle/>
        <a:p>
          <a:r>
            <a:rPr lang="ru-RU" b="1" i="0" dirty="0" smtClean="0">
              <a:solidFill>
                <a:srgbClr val="002060"/>
              </a:solidFill>
            </a:rPr>
            <a:t>Обеспечены условия для проведения в День Конституции РФ общероссийского дня приема граждан на территории ЛО</a:t>
          </a:r>
          <a:endParaRPr lang="ru-RU" b="1" i="0" dirty="0">
            <a:solidFill>
              <a:srgbClr val="002060"/>
            </a:solidFill>
          </a:endParaRPr>
        </a:p>
      </dgm:t>
    </dgm:pt>
    <dgm:pt modelId="{DDE58F58-503E-4873-A839-7C33425C2FCF}" type="parTrans" cxnId="{7D81AADF-2242-460E-95A2-8113648D7994}">
      <dgm:prSet/>
      <dgm:spPr/>
      <dgm:t>
        <a:bodyPr/>
        <a:lstStyle/>
        <a:p>
          <a:endParaRPr lang="ru-RU"/>
        </a:p>
      </dgm:t>
    </dgm:pt>
    <dgm:pt modelId="{F8100328-5DC6-4FB3-8E69-369E30F6F6EC}" type="sibTrans" cxnId="{7D81AADF-2242-460E-95A2-8113648D7994}">
      <dgm:prSet/>
      <dgm:spPr/>
      <dgm:t>
        <a:bodyPr/>
        <a:lstStyle/>
        <a:p>
          <a:endParaRPr lang="ru-RU"/>
        </a:p>
      </dgm:t>
    </dgm:pt>
    <dgm:pt modelId="{A89F7010-0B89-4088-A0B4-625586F24C33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По запросу комитета образования подготовлено предложение  по мобильному образовательному центру (МОЦ)</a:t>
          </a:r>
          <a:r>
            <a:rPr lang="en-US" b="1" dirty="0" smtClean="0">
              <a:solidFill>
                <a:srgbClr val="002060"/>
              </a:solidFill>
            </a:rPr>
            <a:t>:</a:t>
          </a:r>
          <a:r>
            <a:rPr lang="ru-RU" b="1" dirty="0" smtClean="0">
              <a:solidFill>
                <a:srgbClr val="002060"/>
              </a:solidFill>
            </a:rPr>
            <a:t> характерные особенности, состав оборудования, назначение, схема </a:t>
          </a:r>
          <a:r>
            <a:rPr lang="ru-RU" b="1" dirty="0" err="1" smtClean="0">
              <a:solidFill>
                <a:srgbClr val="002060"/>
              </a:solidFill>
            </a:rPr>
            <a:t>компановки</a:t>
          </a:r>
          <a:r>
            <a:rPr lang="ru-RU" b="1" dirty="0" smtClean="0">
              <a:solidFill>
                <a:srgbClr val="002060"/>
              </a:solidFill>
            </a:rPr>
            <a:t> оборудования, примеры оснащения</a:t>
          </a:r>
          <a:endParaRPr lang="ru-RU" b="1" dirty="0">
            <a:solidFill>
              <a:srgbClr val="002060"/>
            </a:solidFill>
          </a:endParaRPr>
        </a:p>
      </dgm:t>
    </dgm:pt>
    <dgm:pt modelId="{98AD1D69-DC3E-4E55-8788-50F1D77BA93B}" type="parTrans" cxnId="{3D86F2F4-77C7-40B1-9125-1D202F87F573}">
      <dgm:prSet/>
      <dgm:spPr/>
      <dgm:t>
        <a:bodyPr/>
        <a:lstStyle/>
        <a:p>
          <a:endParaRPr lang="ru-RU"/>
        </a:p>
      </dgm:t>
    </dgm:pt>
    <dgm:pt modelId="{69EA8F5A-8EE4-4FAA-A1F7-FD30B5D9E56B}" type="sibTrans" cxnId="{3D86F2F4-77C7-40B1-9125-1D202F87F573}">
      <dgm:prSet/>
      <dgm:spPr/>
      <dgm:t>
        <a:bodyPr/>
        <a:lstStyle/>
        <a:p>
          <a:endParaRPr lang="ru-RU"/>
        </a:p>
      </dgm:t>
    </dgm:pt>
    <dgm:pt modelId="{34D20C7B-8C78-4D29-9D4A-3607F2DD6ADF}">
      <dgm:prSet/>
      <dgm:spPr/>
      <dgm:t>
        <a:bodyPr/>
        <a:lstStyle/>
        <a:p>
          <a:pPr rtl="0"/>
          <a:endParaRPr lang="ru-RU" dirty="0"/>
        </a:p>
      </dgm:t>
    </dgm:pt>
    <dgm:pt modelId="{732D0058-B9C3-490E-8684-6424C08E9B4B}" type="sibTrans" cxnId="{EC0AC969-ABC7-4C9F-A2BE-ACD569C8D0D0}">
      <dgm:prSet/>
      <dgm:spPr/>
      <dgm:t>
        <a:bodyPr/>
        <a:lstStyle/>
        <a:p>
          <a:endParaRPr lang="ru-RU"/>
        </a:p>
      </dgm:t>
    </dgm:pt>
    <dgm:pt modelId="{C9257FA4-15F9-4A34-B7F1-EAD80AEEC69F}" type="parTrans" cxnId="{EC0AC969-ABC7-4C9F-A2BE-ACD569C8D0D0}">
      <dgm:prSet/>
      <dgm:spPr/>
      <dgm:t>
        <a:bodyPr/>
        <a:lstStyle/>
        <a:p>
          <a:endParaRPr lang="ru-RU"/>
        </a:p>
      </dgm:t>
    </dgm:pt>
    <dgm:pt modelId="{355C4234-5104-432F-9DE0-48A0C1C3E086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Запуск 22 марта 2013 года на пресс-конференции в РИА «Новости» при содействии Торгово-промышленной палаты в Ленинградской области и сопровождение проекта «Лицензионное ПО – просто и безопасно»</a:t>
          </a:r>
          <a:endParaRPr lang="ru-RU" b="1" dirty="0">
            <a:solidFill>
              <a:srgbClr val="002060"/>
            </a:solidFill>
          </a:endParaRPr>
        </a:p>
      </dgm:t>
    </dgm:pt>
    <dgm:pt modelId="{C2381D59-A353-4A3C-AFBA-E85CA54F36CE}" type="parTrans" cxnId="{06C37C2C-ABBB-4254-9D4B-8B980C623E52}">
      <dgm:prSet/>
      <dgm:spPr/>
      <dgm:t>
        <a:bodyPr/>
        <a:lstStyle/>
        <a:p>
          <a:endParaRPr lang="ru-RU"/>
        </a:p>
      </dgm:t>
    </dgm:pt>
    <dgm:pt modelId="{9CEFE4F1-4A98-4965-A4A7-D238774DE20D}" type="sibTrans" cxnId="{06C37C2C-ABBB-4254-9D4B-8B980C623E52}">
      <dgm:prSet/>
      <dgm:spPr/>
      <dgm:t>
        <a:bodyPr/>
        <a:lstStyle/>
        <a:p>
          <a:endParaRPr lang="ru-RU"/>
        </a:p>
      </dgm:t>
    </dgm:pt>
    <dgm:pt modelId="{709D7F99-39A7-4E6E-8899-366550EF33C3}" type="pres">
      <dgm:prSet presAssocID="{92A63966-A2BD-4D2E-BFE9-1A5FCC3E0FB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432A7B-5EEF-40F4-94F0-DB9113E9AE3C}" type="pres">
      <dgm:prSet presAssocID="{B3B0FA00-AE44-4D89-9284-1E90EB410B4F}" presName="composite" presStyleCnt="0"/>
      <dgm:spPr/>
    </dgm:pt>
    <dgm:pt modelId="{A2AC0537-F979-430C-81FC-484E72924FF9}" type="pres">
      <dgm:prSet presAssocID="{B3B0FA00-AE44-4D89-9284-1E90EB410B4F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918EBA-EF32-4B0E-A3AA-BB7B9B4FE7F1}" type="pres">
      <dgm:prSet presAssocID="{B3B0FA00-AE44-4D89-9284-1E90EB410B4F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310214-1405-477D-8712-DFC098DC368F}" type="pres">
      <dgm:prSet presAssocID="{A7821311-2DA2-4925-9A81-96228A2C0632}" presName="sp" presStyleCnt="0"/>
      <dgm:spPr/>
    </dgm:pt>
    <dgm:pt modelId="{B1911507-C49E-4021-AED6-DA38AB4CEE94}" type="pres">
      <dgm:prSet presAssocID="{18B817C1-EF37-4D25-A2C0-BF63596E23F9}" presName="composite" presStyleCnt="0"/>
      <dgm:spPr/>
    </dgm:pt>
    <dgm:pt modelId="{7FD0E0F2-D788-4EE5-AD3F-2BDB9D9F53E5}" type="pres">
      <dgm:prSet presAssocID="{18B817C1-EF37-4D25-A2C0-BF63596E23F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053138-F1E5-4EE3-AE78-8F194FF2BCCD}" type="pres">
      <dgm:prSet presAssocID="{18B817C1-EF37-4D25-A2C0-BF63596E23F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A3CCC9-F340-48A7-B742-0EC4FF0A0EF1}" type="pres">
      <dgm:prSet presAssocID="{C90526FE-0367-47DB-A73F-B0579A523CF4}" presName="sp" presStyleCnt="0"/>
      <dgm:spPr/>
    </dgm:pt>
    <dgm:pt modelId="{A58B4056-F2D1-45AC-89D3-8360202AAF60}" type="pres">
      <dgm:prSet presAssocID="{C5B43D44-EC60-4AE3-ADB1-04769373A589}" presName="composite" presStyleCnt="0"/>
      <dgm:spPr/>
    </dgm:pt>
    <dgm:pt modelId="{913DABB8-3970-4DDD-9AB2-2F01D7AB5645}" type="pres">
      <dgm:prSet presAssocID="{C5B43D44-EC60-4AE3-ADB1-04769373A589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04B532-7D73-42FD-8FC9-623DE312F039}" type="pres">
      <dgm:prSet presAssocID="{C5B43D44-EC60-4AE3-ADB1-04769373A589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7C4D58-BF74-456A-B4B1-81B18C921C3D}" type="pres">
      <dgm:prSet presAssocID="{A284AF3C-8345-450E-95DA-36428161FABF}" presName="sp" presStyleCnt="0"/>
      <dgm:spPr/>
    </dgm:pt>
    <dgm:pt modelId="{22AB2AE8-377A-428A-AB3F-C113F681C001}" type="pres">
      <dgm:prSet presAssocID="{34D20C7B-8C78-4D29-9D4A-3607F2DD6ADF}" presName="composite" presStyleCnt="0"/>
      <dgm:spPr/>
    </dgm:pt>
    <dgm:pt modelId="{A8E7DEBC-CF57-4499-B463-B6D03B975590}" type="pres">
      <dgm:prSet presAssocID="{34D20C7B-8C78-4D29-9D4A-3607F2DD6AD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391257-4479-4CEB-89BB-8D8E073EBCD1}" type="pres">
      <dgm:prSet presAssocID="{34D20C7B-8C78-4D29-9D4A-3607F2DD6AD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81AADF-2242-460E-95A2-8113648D7994}" srcId="{18B817C1-EF37-4D25-A2C0-BF63596E23F9}" destId="{AFB5736D-23B4-4F93-B718-3C24C02CB785}" srcOrd="0" destOrd="0" parTransId="{DDE58F58-503E-4873-A839-7C33425C2FCF}" sibTransId="{F8100328-5DC6-4FB3-8E69-369E30F6F6EC}"/>
    <dgm:cxn modelId="{2DC0F2CE-6AEA-4422-AFC3-F35BC2D27A6D}" srcId="{92A63966-A2BD-4D2E-BFE9-1A5FCC3E0FBA}" destId="{B3B0FA00-AE44-4D89-9284-1E90EB410B4F}" srcOrd="0" destOrd="0" parTransId="{04B40CDC-7CC2-41FB-BA66-CAA756F04960}" sibTransId="{A7821311-2DA2-4925-9A81-96228A2C0632}"/>
    <dgm:cxn modelId="{EC0AC969-ABC7-4C9F-A2BE-ACD569C8D0D0}" srcId="{92A63966-A2BD-4D2E-BFE9-1A5FCC3E0FBA}" destId="{34D20C7B-8C78-4D29-9D4A-3607F2DD6ADF}" srcOrd="3" destOrd="0" parTransId="{C9257FA4-15F9-4A34-B7F1-EAD80AEEC69F}" sibTransId="{732D0058-B9C3-490E-8684-6424C08E9B4B}"/>
    <dgm:cxn modelId="{06C37C2C-ABBB-4254-9D4B-8B980C623E52}" srcId="{34D20C7B-8C78-4D29-9D4A-3607F2DD6ADF}" destId="{355C4234-5104-432F-9DE0-48A0C1C3E086}" srcOrd="0" destOrd="0" parTransId="{C2381D59-A353-4A3C-AFBA-E85CA54F36CE}" sibTransId="{9CEFE4F1-4A98-4965-A4A7-D238774DE20D}"/>
    <dgm:cxn modelId="{F5CD71AF-62BD-400D-9A22-056AA4E5BF21}" type="presOf" srcId="{ACDE85A5-125C-48D2-AEEF-591987498AE7}" destId="{13918EBA-EF32-4B0E-A3AA-BB7B9B4FE7F1}" srcOrd="0" destOrd="0" presId="urn:microsoft.com/office/officeart/2005/8/layout/chevron2"/>
    <dgm:cxn modelId="{741E78F6-9C4E-4E1B-955B-61A760668458}" srcId="{B3B0FA00-AE44-4D89-9284-1E90EB410B4F}" destId="{ACDE85A5-125C-48D2-AEEF-591987498AE7}" srcOrd="0" destOrd="0" parTransId="{B7BFAA4E-E3DA-4393-891C-05697F2AABAC}" sibTransId="{03A5F54E-5F89-47DB-855B-1BFDF5535E33}"/>
    <dgm:cxn modelId="{034A6BD9-F1A8-4D6A-AE7A-AEB43D6D9FE2}" type="presOf" srcId="{34D20C7B-8C78-4D29-9D4A-3607F2DD6ADF}" destId="{A8E7DEBC-CF57-4499-B463-B6D03B975590}" srcOrd="0" destOrd="0" presId="urn:microsoft.com/office/officeart/2005/8/layout/chevron2"/>
    <dgm:cxn modelId="{220F98BF-F2FA-4268-B8AA-446F5BCE9117}" type="presOf" srcId="{C5B43D44-EC60-4AE3-ADB1-04769373A589}" destId="{913DABB8-3970-4DDD-9AB2-2F01D7AB5645}" srcOrd="0" destOrd="0" presId="urn:microsoft.com/office/officeart/2005/8/layout/chevron2"/>
    <dgm:cxn modelId="{975CD04A-A7EE-4954-A428-E68124F34A1F}" type="presOf" srcId="{92A63966-A2BD-4D2E-BFE9-1A5FCC3E0FBA}" destId="{709D7F99-39A7-4E6E-8899-366550EF33C3}" srcOrd="0" destOrd="0" presId="urn:microsoft.com/office/officeart/2005/8/layout/chevron2"/>
    <dgm:cxn modelId="{3D86F2F4-77C7-40B1-9125-1D202F87F573}" srcId="{C5B43D44-EC60-4AE3-ADB1-04769373A589}" destId="{A89F7010-0B89-4088-A0B4-625586F24C33}" srcOrd="0" destOrd="0" parTransId="{98AD1D69-DC3E-4E55-8788-50F1D77BA93B}" sibTransId="{69EA8F5A-8EE4-4FAA-A1F7-FD30B5D9E56B}"/>
    <dgm:cxn modelId="{F2BE93CB-C560-47E5-A891-745082EDF2D3}" type="presOf" srcId="{B3B0FA00-AE44-4D89-9284-1E90EB410B4F}" destId="{A2AC0537-F979-430C-81FC-484E72924FF9}" srcOrd="0" destOrd="0" presId="urn:microsoft.com/office/officeart/2005/8/layout/chevron2"/>
    <dgm:cxn modelId="{7F3B4A61-2F85-42C4-8735-ACFCD5FC92FC}" srcId="{92A63966-A2BD-4D2E-BFE9-1A5FCC3E0FBA}" destId="{18B817C1-EF37-4D25-A2C0-BF63596E23F9}" srcOrd="1" destOrd="0" parTransId="{A6A3A622-581C-4F44-9BF1-35A5E3A636CE}" sibTransId="{C90526FE-0367-47DB-A73F-B0579A523CF4}"/>
    <dgm:cxn modelId="{C0975940-369F-4D87-9751-F1D5CB782D73}" type="presOf" srcId="{A89F7010-0B89-4088-A0B4-625586F24C33}" destId="{F604B532-7D73-42FD-8FC9-623DE312F039}" srcOrd="0" destOrd="0" presId="urn:microsoft.com/office/officeart/2005/8/layout/chevron2"/>
    <dgm:cxn modelId="{2A32A5C5-F62A-42E2-A06B-0EAB45A5D4C1}" type="presOf" srcId="{355C4234-5104-432F-9DE0-48A0C1C3E086}" destId="{E7391257-4479-4CEB-89BB-8D8E073EBCD1}" srcOrd="0" destOrd="0" presId="urn:microsoft.com/office/officeart/2005/8/layout/chevron2"/>
    <dgm:cxn modelId="{BEF559EC-61CB-4CD8-BEF3-5BA1FE63EBA7}" type="presOf" srcId="{18B817C1-EF37-4D25-A2C0-BF63596E23F9}" destId="{7FD0E0F2-D788-4EE5-AD3F-2BDB9D9F53E5}" srcOrd="0" destOrd="0" presId="urn:microsoft.com/office/officeart/2005/8/layout/chevron2"/>
    <dgm:cxn modelId="{B5F00EFF-6345-40B5-AB8F-BC7C14DD0339}" srcId="{92A63966-A2BD-4D2E-BFE9-1A5FCC3E0FBA}" destId="{C5B43D44-EC60-4AE3-ADB1-04769373A589}" srcOrd="2" destOrd="0" parTransId="{EA4FF4CA-5342-4991-8D78-91032B0CC731}" sibTransId="{A284AF3C-8345-450E-95DA-36428161FABF}"/>
    <dgm:cxn modelId="{1F209D2D-FDC2-4CA2-8905-014B743564F5}" type="presOf" srcId="{AFB5736D-23B4-4F93-B718-3C24C02CB785}" destId="{97053138-F1E5-4EE3-AE78-8F194FF2BCCD}" srcOrd="0" destOrd="0" presId="urn:microsoft.com/office/officeart/2005/8/layout/chevron2"/>
    <dgm:cxn modelId="{8DA93B4C-D8CF-4D29-87D8-9AEDD1AD5B60}" type="presParOf" srcId="{709D7F99-39A7-4E6E-8899-366550EF33C3}" destId="{9A432A7B-5EEF-40F4-94F0-DB9113E9AE3C}" srcOrd="0" destOrd="0" presId="urn:microsoft.com/office/officeart/2005/8/layout/chevron2"/>
    <dgm:cxn modelId="{9FD09DC5-A9C5-4F76-8837-740D6A85DED4}" type="presParOf" srcId="{9A432A7B-5EEF-40F4-94F0-DB9113E9AE3C}" destId="{A2AC0537-F979-430C-81FC-484E72924FF9}" srcOrd="0" destOrd="0" presId="urn:microsoft.com/office/officeart/2005/8/layout/chevron2"/>
    <dgm:cxn modelId="{0838D460-46E1-43F7-8A59-3DDF29EA3CD9}" type="presParOf" srcId="{9A432A7B-5EEF-40F4-94F0-DB9113E9AE3C}" destId="{13918EBA-EF32-4B0E-A3AA-BB7B9B4FE7F1}" srcOrd="1" destOrd="0" presId="urn:microsoft.com/office/officeart/2005/8/layout/chevron2"/>
    <dgm:cxn modelId="{6A407DEE-7E8D-4421-AFA7-B20C7AB6636D}" type="presParOf" srcId="{709D7F99-39A7-4E6E-8899-366550EF33C3}" destId="{60310214-1405-477D-8712-DFC098DC368F}" srcOrd="1" destOrd="0" presId="urn:microsoft.com/office/officeart/2005/8/layout/chevron2"/>
    <dgm:cxn modelId="{546851DA-BA01-4C02-BDA7-F766A8E5E8DB}" type="presParOf" srcId="{709D7F99-39A7-4E6E-8899-366550EF33C3}" destId="{B1911507-C49E-4021-AED6-DA38AB4CEE94}" srcOrd="2" destOrd="0" presId="urn:microsoft.com/office/officeart/2005/8/layout/chevron2"/>
    <dgm:cxn modelId="{2E3C5AB6-4116-4308-82EF-A32C6F7FA8B4}" type="presParOf" srcId="{B1911507-C49E-4021-AED6-DA38AB4CEE94}" destId="{7FD0E0F2-D788-4EE5-AD3F-2BDB9D9F53E5}" srcOrd="0" destOrd="0" presId="urn:microsoft.com/office/officeart/2005/8/layout/chevron2"/>
    <dgm:cxn modelId="{7DC682B6-5060-44EE-AC2F-D607E916474B}" type="presParOf" srcId="{B1911507-C49E-4021-AED6-DA38AB4CEE94}" destId="{97053138-F1E5-4EE3-AE78-8F194FF2BCCD}" srcOrd="1" destOrd="0" presId="urn:microsoft.com/office/officeart/2005/8/layout/chevron2"/>
    <dgm:cxn modelId="{E1CA4A73-3E7D-4F05-9E1B-BE6286281EC3}" type="presParOf" srcId="{709D7F99-39A7-4E6E-8899-366550EF33C3}" destId="{59A3CCC9-F340-48A7-B742-0EC4FF0A0EF1}" srcOrd="3" destOrd="0" presId="urn:microsoft.com/office/officeart/2005/8/layout/chevron2"/>
    <dgm:cxn modelId="{7A4E659B-B501-47F5-837F-0D5526754076}" type="presParOf" srcId="{709D7F99-39A7-4E6E-8899-366550EF33C3}" destId="{A58B4056-F2D1-45AC-89D3-8360202AAF60}" srcOrd="4" destOrd="0" presId="urn:microsoft.com/office/officeart/2005/8/layout/chevron2"/>
    <dgm:cxn modelId="{12099368-DAAB-4F73-A7B2-A1E942A5BE73}" type="presParOf" srcId="{A58B4056-F2D1-45AC-89D3-8360202AAF60}" destId="{913DABB8-3970-4DDD-9AB2-2F01D7AB5645}" srcOrd="0" destOrd="0" presId="urn:microsoft.com/office/officeart/2005/8/layout/chevron2"/>
    <dgm:cxn modelId="{9B5AD983-359E-4DFB-851B-935EF6234FCA}" type="presParOf" srcId="{A58B4056-F2D1-45AC-89D3-8360202AAF60}" destId="{F604B532-7D73-42FD-8FC9-623DE312F039}" srcOrd="1" destOrd="0" presId="urn:microsoft.com/office/officeart/2005/8/layout/chevron2"/>
    <dgm:cxn modelId="{1B891D9A-5EF7-4967-A34A-3B66E8ED8EBA}" type="presParOf" srcId="{709D7F99-39A7-4E6E-8899-366550EF33C3}" destId="{707C4D58-BF74-456A-B4B1-81B18C921C3D}" srcOrd="5" destOrd="0" presId="urn:microsoft.com/office/officeart/2005/8/layout/chevron2"/>
    <dgm:cxn modelId="{B70EF1C3-C01E-42E5-B972-761AE536CB34}" type="presParOf" srcId="{709D7F99-39A7-4E6E-8899-366550EF33C3}" destId="{22AB2AE8-377A-428A-AB3F-C113F681C001}" srcOrd="6" destOrd="0" presId="urn:microsoft.com/office/officeart/2005/8/layout/chevron2"/>
    <dgm:cxn modelId="{D143107E-1111-4131-9187-9B96361B4364}" type="presParOf" srcId="{22AB2AE8-377A-428A-AB3F-C113F681C001}" destId="{A8E7DEBC-CF57-4499-B463-B6D03B975590}" srcOrd="0" destOrd="0" presId="urn:microsoft.com/office/officeart/2005/8/layout/chevron2"/>
    <dgm:cxn modelId="{D03C01B5-B777-4F13-8702-B0AEF85B325F}" type="presParOf" srcId="{22AB2AE8-377A-428A-AB3F-C113F681C001}" destId="{E7391257-4479-4CEB-89BB-8D8E073EBCD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F3EE414-DDA9-460A-962B-603028267A0D}" type="doc">
      <dgm:prSet loTypeId="urn:microsoft.com/office/officeart/2005/8/layout/hList6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6D8D65-A061-4485-A2B9-5B74CC7F6176}">
      <dgm:prSet custT="1"/>
      <dgm:spPr/>
      <dgm:t>
        <a:bodyPr/>
        <a:lstStyle/>
        <a:p>
          <a:pPr rtl="0"/>
          <a:r>
            <a:rPr lang="ru-RU" sz="1800" b="1" i="0" baseline="0" dirty="0" smtClean="0"/>
            <a:t>Получение гражданами и  организациями  преимуществ от применения информационных и телекоммуникационных технологий за счет обеспечения равного доступа к информационным ресурсам и развития цифрового контента</a:t>
          </a:r>
          <a:endParaRPr lang="ru-RU" sz="1800" dirty="0"/>
        </a:p>
      </dgm:t>
    </dgm:pt>
    <dgm:pt modelId="{8F0A067B-7F5C-4074-80C8-E55BF5D52BDA}" type="parTrans" cxnId="{3A384DD1-D331-47DD-A7A9-432795144ECE}">
      <dgm:prSet/>
      <dgm:spPr/>
      <dgm:t>
        <a:bodyPr/>
        <a:lstStyle/>
        <a:p>
          <a:endParaRPr lang="ru-RU"/>
        </a:p>
      </dgm:t>
    </dgm:pt>
    <dgm:pt modelId="{C0EC98C7-EFE6-46B4-9E11-D808A76AE3E8}" type="sibTrans" cxnId="{3A384DD1-D331-47DD-A7A9-432795144ECE}">
      <dgm:prSet/>
      <dgm:spPr/>
      <dgm:t>
        <a:bodyPr/>
        <a:lstStyle/>
        <a:p>
          <a:endParaRPr lang="ru-RU"/>
        </a:p>
      </dgm:t>
    </dgm:pt>
    <dgm:pt modelId="{13931AA2-DA77-4BC0-A766-568BDA8CE56F}">
      <dgm:prSet custT="1"/>
      <dgm:spPr/>
      <dgm:t>
        <a:bodyPr/>
        <a:lstStyle/>
        <a:p>
          <a:pPr rtl="0"/>
          <a:r>
            <a:rPr lang="ru-RU" sz="1800" b="1" dirty="0" smtClean="0"/>
            <a:t>Обеспечение доступа пользователей информации к архивным фондам, музейным фондам, библиотечным фондам и услугам здравоохранения через информационно-телекоммуникационную сеть Интернет</a:t>
          </a:r>
          <a:endParaRPr lang="ru-RU" sz="1800" b="1" i="0" baseline="0" dirty="0"/>
        </a:p>
      </dgm:t>
    </dgm:pt>
    <dgm:pt modelId="{65643183-E2B2-4D6D-9BA5-9C4DBC811B48}" type="parTrans" cxnId="{F68E65C2-F976-492C-BEFA-C68E25CFADE5}">
      <dgm:prSet/>
      <dgm:spPr/>
      <dgm:t>
        <a:bodyPr/>
        <a:lstStyle/>
        <a:p>
          <a:endParaRPr lang="ru-RU"/>
        </a:p>
      </dgm:t>
    </dgm:pt>
    <dgm:pt modelId="{5E63E7CD-EFB8-4F6E-8ADD-8485098A5F6D}" type="sibTrans" cxnId="{F68E65C2-F976-492C-BEFA-C68E25CFADE5}">
      <dgm:prSet/>
      <dgm:spPr/>
      <dgm:t>
        <a:bodyPr/>
        <a:lstStyle/>
        <a:p>
          <a:endParaRPr lang="ru-RU"/>
        </a:p>
      </dgm:t>
    </dgm:pt>
    <dgm:pt modelId="{029BA598-3705-4A16-A724-F13CF99735CF}">
      <dgm:prSet custT="1"/>
      <dgm:spPr/>
      <dgm:t>
        <a:bodyPr/>
        <a:lstStyle/>
        <a:p>
          <a:pPr rtl="0"/>
          <a:r>
            <a:rPr lang="ru-RU" sz="1800" b="1" i="0" baseline="0" dirty="0" smtClean="0"/>
            <a:t>Повышение конкуренции при размещении заказа на поставки товаров, выполнение работ, оказание услуг для государственных нужд, </a:t>
          </a:r>
          <a:r>
            <a:rPr lang="ru-RU" sz="1800" b="1" i="0" baseline="0" dirty="0" err="1" smtClean="0"/>
            <a:t>муниципаль-ных</a:t>
          </a:r>
          <a:r>
            <a:rPr lang="ru-RU" sz="1800" b="1" i="0" baseline="0" dirty="0" smtClean="0"/>
            <a:t> нужд, нужд бюджетных </a:t>
          </a:r>
          <a:r>
            <a:rPr lang="ru-RU" sz="1800" b="1" i="0" baseline="0" dirty="0" err="1" smtClean="0"/>
            <a:t>учрежде-ний</a:t>
          </a:r>
          <a:r>
            <a:rPr lang="ru-RU" sz="1800" b="1" i="0" baseline="0" dirty="0" smtClean="0"/>
            <a:t> за счет </a:t>
          </a:r>
          <a:r>
            <a:rPr lang="ru-RU" sz="1800" b="1" i="0" baseline="0" dirty="0" err="1" smtClean="0"/>
            <a:t>проведе-ния</a:t>
          </a:r>
          <a:r>
            <a:rPr lang="ru-RU" sz="1800" b="1" i="0" baseline="0" dirty="0" smtClean="0"/>
            <a:t>  открытых </a:t>
          </a:r>
          <a:r>
            <a:rPr lang="ru-RU" sz="1800" b="1" i="0" baseline="0" dirty="0" err="1" smtClean="0"/>
            <a:t>аук-ционов</a:t>
          </a:r>
          <a:r>
            <a:rPr lang="ru-RU" sz="1800" b="1" i="0" baseline="0" dirty="0" smtClean="0"/>
            <a:t> в электрон-ной форме</a:t>
          </a:r>
          <a:endParaRPr lang="ru-RU" sz="1800" b="1" i="0" baseline="0" dirty="0"/>
        </a:p>
      </dgm:t>
    </dgm:pt>
    <dgm:pt modelId="{183BF4AF-7FA6-4ED9-ACF6-C9B37B6C8A72}" type="parTrans" cxnId="{2A7BE170-A5CA-4AB2-B94D-26DEA635F112}">
      <dgm:prSet/>
      <dgm:spPr/>
      <dgm:t>
        <a:bodyPr/>
        <a:lstStyle/>
        <a:p>
          <a:endParaRPr lang="ru-RU"/>
        </a:p>
      </dgm:t>
    </dgm:pt>
    <dgm:pt modelId="{8DE8B1F4-EB4D-4131-B4BB-709EF930D88A}" type="sibTrans" cxnId="{2A7BE170-A5CA-4AB2-B94D-26DEA635F112}">
      <dgm:prSet/>
      <dgm:spPr/>
      <dgm:t>
        <a:bodyPr/>
        <a:lstStyle/>
        <a:p>
          <a:endParaRPr lang="ru-RU"/>
        </a:p>
      </dgm:t>
    </dgm:pt>
    <dgm:pt modelId="{ADD84BF7-6614-46EF-A943-0E29D2A84983}" type="pres">
      <dgm:prSet presAssocID="{5F3EE414-DDA9-460A-962B-603028267A0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33E81E-6285-4A2A-A66D-F61644B83916}" type="pres">
      <dgm:prSet presAssocID="{B36D8D65-A061-4485-A2B9-5B74CC7F617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393E9C-E5C4-42C7-A438-2B5F508C8249}" type="pres">
      <dgm:prSet presAssocID="{C0EC98C7-EFE6-46B4-9E11-D808A76AE3E8}" presName="sibTrans" presStyleCnt="0"/>
      <dgm:spPr/>
    </dgm:pt>
    <dgm:pt modelId="{AD31278C-3651-4F38-8ADF-18BA0099DF15}" type="pres">
      <dgm:prSet presAssocID="{13931AA2-DA77-4BC0-A766-568BDA8CE56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544BCC-4844-4D1C-BE28-7FB57FF30E55}" type="pres">
      <dgm:prSet presAssocID="{5E63E7CD-EFB8-4F6E-8ADD-8485098A5F6D}" presName="sibTrans" presStyleCnt="0"/>
      <dgm:spPr/>
    </dgm:pt>
    <dgm:pt modelId="{6B20F859-1CA3-4537-BDDA-DDD420109FE0}" type="pres">
      <dgm:prSet presAssocID="{029BA598-3705-4A16-A724-F13CF99735CF}" presName="node" presStyleLbl="node1" presStyleIdx="2" presStyleCnt="3" custLinFactNeighborX="-37583" custLinFactNeighborY="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384DD1-D331-47DD-A7A9-432795144ECE}" srcId="{5F3EE414-DDA9-460A-962B-603028267A0D}" destId="{B36D8D65-A061-4485-A2B9-5B74CC7F6176}" srcOrd="0" destOrd="0" parTransId="{8F0A067B-7F5C-4074-80C8-E55BF5D52BDA}" sibTransId="{C0EC98C7-EFE6-46B4-9E11-D808A76AE3E8}"/>
    <dgm:cxn modelId="{F68E65C2-F976-492C-BEFA-C68E25CFADE5}" srcId="{5F3EE414-DDA9-460A-962B-603028267A0D}" destId="{13931AA2-DA77-4BC0-A766-568BDA8CE56F}" srcOrd="1" destOrd="0" parTransId="{65643183-E2B2-4D6D-9BA5-9C4DBC811B48}" sibTransId="{5E63E7CD-EFB8-4F6E-8ADD-8485098A5F6D}"/>
    <dgm:cxn modelId="{D8A446AC-C01E-46C7-8BC2-B317CFDF8854}" type="presOf" srcId="{029BA598-3705-4A16-A724-F13CF99735CF}" destId="{6B20F859-1CA3-4537-BDDA-DDD420109FE0}" srcOrd="0" destOrd="0" presId="urn:microsoft.com/office/officeart/2005/8/layout/hList6"/>
    <dgm:cxn modelId="{BF77B615-7BA1-4449-A116-3623712E39E0}" type="presOf" srcId="{5F3EE414-DDA9-460A-962B-603028267A0D}" destId="{ADD84BF7-6614-46EF-A943-0E29D2A84983}" srcOrd="0" destOrd="0" presId="urn:microsoft.com/office/officeart/2005/8/layout/hList6"/>
    <dgm:cxn modelId="{FEF598D4-5BB9-4EE6-9241-D981AA6E9C4A}" type="presOf" srcId="{B36D8D65-A061-4485-A2B9-5B74CC7F6176}" destId="{6533E81E-6285-4A2A-A66D-F61644B83916}" srcOrd="0" destOrd="0" presId="urn:microsoft.com/office/officeart/2005/8/layout/hList6"/>
    <dgm:cxn modelId="{2A7BE170-A5CA-4AB2-B94D-26DEA635F112}" srcId="{5F3EE414-DDA9-460A-962B-603028267A0D}" destId="{029BA598-3705-4A16-A724-F13CF99735CF}" srcOrd="2" destOrd="0" parTransId="{183BF4AF-7FA6-4ED9-ACF6-C9B37B6C8A72}" sibTransId="{8DE8B1F4-EB4D-4131-B4BB-709EF930D88A}"/>
    <dgm:cxn modelId="{6F58CD67-500D-40B5-A2FD-C14C81F4838E}" type="presOf" srcId="{13931AA2-DA77-4BC0-A766-568BDA8CE56F}" destId="{AD31278C-3651-4F38-8ADF-18BA0099DF15}" srcOrd="0" destOrd="0" presId="urn:microsoft.com/office/officeart/2005/8/layout/hList6"/>
    <dgm:cxn modelId="{7F79D889-701D-4587-BB84-826D422AC437}" type="presParOf" srcId="{ADD84BF7-6614-46EF-A943-0E29D2A84983}" destId="{6533E81E-6285-4A2A-A66D-F61644B83916}" srcOrd="0" destOrd="0" presId="urn:microsoft.com/office/officeart/2005/8/layout/hList6"/>
    <dgm:cxn modelId="{CCD5DC84-7133-466D-8111-3BEC1D7D1539}" type="presParOf" srcId="{ADD84BF7-6614-46EF-A943-0E29D2A84983}" destId="{0C393E9C-E5C4-42C7-A438-2B5F508C8249}" srcOrd="1" destOrd="0" presId="urn:microsoft.com/office/officeart/2005/8/layout/hList6"/>
    <dgm:cxn modelId="{AC0C5CDD-4244-4D35-B05D-AFC27BB0AD5D}" type="presParOf" srcId="{ADD84BF7-6614-46EF-A943-0E29D2A84983}" destId="{AD31278C-3651-4F38-8ADF-18BA0099DF15}" srcOrd="2" destOrd="0" presId="urn:microsoft.com/office/officeart/2005/8/layout/hList6"/>
    <dgm:cxn modelId="{9425E535-79A8-4331-B9DE-63A0AEE26734}" type="presParOf" srcId="{ADD84BF7-6614-46EF-A943-0E29D2A84983}" destId="{BC544BCC-4844-4D1C-BE28-7FB57FF30E55}" srcOrd="3" destOrd="0" presId="urn:microsoft.com/office/officeart/2005/8/layout/hList6"/>
    <dgm:cxn modelId="{1A338CAD-BC50-4AAC-9F28-9842CB95D699}" type="presParOf" srcId="{ADD84BF7-6614-46EF-A943-0E29D2A84983}" destId="{6B20F859-1CA3-4537-BDDA-DDD420109FE0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40CAAE5-5747-4FA0-88DC-C22CAC2AC65B}" type="doc">
      <dgm:prSet loTypeId="urn:microsoft.com/office/officeart/2005/8/layout/chevron2" loCatId="process" qsTypeId="urn:microsoft.com/office/officeart/2005/8/quickstyle/3d7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D803C6EB-07AE-403B-9C81-36A07C2A7875}">
      <dgm:prSet/>
      <dgm:spPr/>
      <dgm:t>
        <a:bodyPr/>
        <a:lstStyle/>
        <a:p>
          <a:pPr rtl="0"/>
          <a:r>
            <a:rPr lang="ru-RU" b="1" i="1" smtClean="0">
              <a:solidFill>
                <a:srgbClr val="002060"/>
              </a:solidFill>
              <a:effectLst/>
            </a:rPr>
            <a:t> </a:t>
          </a:r>
          <a:endParaRPr lang="ru-RU" b="1" i="1" dirty="0">
            <a:solidFill>
              <a:srgbClr val="002060"/>
            </a:solidFill>
            <a:effectLst/>
          </a:endParaRPr>
        </a:p>
      </dgm:t>
    </dgm:pt>
    <dgm:pt modelId="{3FE009BC-A571-440E-A6C8-C2527D34EB3A}" type="parTrans" cxnId="{FBEA7B04-5EB5-4E0A-A72B-CFD912823F5C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1649732C-5145-46FB-90AE-DD4E6D146029}" type="sibTrans" cxnId="{FBEA7B04-5EB5-4E0A-A72B-CFD912823F5C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889681A6-0242-4439-912C-22EC324862DD}">
      <dgm:prSet/>
      <dgm:spPr/>
      <dgm:t>
        <a:bodyPr/>
        <a:lstStyle/>
        <a:p>
          <a:pPr rtl="0"/>
          <a:r>
            <a:rPr lang="ru-RU" b="1" i="1" smtClean="0">
              <a:solidFill>
                <a:srgbClr val="002060"/>
              </a:solidFill>
              <a:effectLst/>
            </a:rPr>
            <a:t> </a:t>
          </a:r>
          <a:endParaRPr lang="ru-RU" b="1" i="1" dirty="0">
            <a:solidFill>
              <a:srgbClr val="002060"/>
            </a:solidFill>
            <a:effectLst/>
          </a:endParaRPr>
        </a:p>
      </dgm:t>
    </dgm:pt>
    <dgm:pt modelId="{F3260ABE-BEB1-4F6A-B7FA-F131431D6160}" type="parTrans" cxnId="{425E4F80-F131-4912-9E3B-E40E7D152D77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9911BB99-27CE-44BC-BD2E-1F60E7EC0CB2}" type="sibTrans" cxnId="{425E4F80-F131-4912-9E3B-E40E7D152D77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E848FD03-D73D-4A1C-BA61-830621F1835E}">
      <dgm:prSet/>
      <dgm:spPr/>
      <dgm:t>
        <a:bodyPr/>
        <a:lstStyle/>
        <a:p>
          <a:pPr rtl="0"/>
          <a:endParaRPr lang="ru-RU" b="1" i="1" dirty="0">
            <a:solidFill>
              <a:srgbClr val="002060"/>
            </a:solidFill>
            <a:effectLst/>
          </a:endParaRPr>
        </a:p>
      </dgm:t>
    </dgm:pt>
    <dgm:pt modelId="{3A62EA90-38CB-49EE-93E6-92F5F6114E8A}" type="parTrans" cxnId="{5DED55DF-A693-46C6-A34C-00561006B7A4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E756A3D5-8A5C-4F3D-985E-1902BC8849BA}" type="sibTrans" cxnId="{5DED55DF-A693-46C6-A34C-00561006B7A4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AA0E0546-551C-4295-9A0A-225648FF0C28}">
      <dgm:prSet/>
      <dgm:spPr/>
      <dgm:t>
        <a:bodyPr/>
        <a:lstStyle/>
        <a:p>
          <a:pPr rtl="0"/>
          <a:endParaRPr lang="ru-RU" b="1" i="1" dirty="0">
            <a:solidFill>
              <a:srgbClr val="002060"/>
            </a:solidFill>
            <a:effectLst/>
          </a:endParaRPr>
        </a:p>
      </dgm:t>
    </dgm:pt>
    <dgm:pt modelId="{46A42BF9-CCDB-4FD4-B6DB-65A11D33E45F}" type="parTrans" cxnId="{766C8D23-B227-4515-988A-0FA5902184D3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85018823-68D6-4F03-869B-F1965CE9E142}" type="sibTrans" cxnId="{766C8D23-B227-4515-988A-0FA5902184D3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31AFF221-D786-4808-AB1B-88C7410E9935}">
      <dgm:prSet/>
      <dgm:spPr/>
      <dgm:t>
        <a:bodyPr/>
        <a:lstStyle/>
        <a:p>
          <a:pPr rtl="0"/>
          <a:endParaRPr lang="ru-RU" b="1" i="1" dirty="0">
            <a:solidFill>
              <a:srgbClr val="002060"/>
            </a:solidFill>
            <a:effectLst/>
          </a:endParaRPr>
        </a:p>
      </dgm:t>
    </dgm:pt>
    <dgm:pt modelId="{CD545D09-32AE-4889-BF54-6E2E33258E78}" type="parTrans" cxnId="{9DE6DE3A-1FF8-42A3-90B6-92B70307746B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F5C75486-0354-4245-8E7D-1D9AF750428D}" type="sibTrans" cxnId="{9DE6DE3A-1FF8-42A3-90B6-92B70307746B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373F43BF-EFA1-400A-9E92-6E350881989F}">
      <dgm:prSet/>
      <dgm:spPr/>
      <dgm:t>
        <a:bodyPr/>
        <a:lstStyle/>
        <a:p>
          <a:pPr rtl="0"/>
          <a:r>
            <a:rPr lang="ru-RU" b="1" i="1" dirty="0" smtClean="0">
              <a:solidFill>
                <a:srgbClr val="002060"/>
              </a:solidFill>
              <a:effectLst/>
            </a:rPr>
            <a:t>проектирование и создание региональной информационной системы корпоративной сети библиотек Ленинградской области;</a:t>
          </a:r>
          <a:endParaRPr lang="ru-RU" b="1" i="1" dirty="0">
            <a:solidFill>
              <a:srgbClr val="002060"/>
            </a:solidFill>
            <a:effectLst/>
          </a:endParaRPr>
        </a:p>
      </dgm:t>
    </dgm:pt>
    <dgm:pt modelId="{A098B1B5-0EB4-42F2-938A-C2755AC8A389}" type="parTrans" cxnId="{9B46CE5C-E6AE-438F-83D1-CF8961AF4CCD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90A91B87-DAB5-4DCC-8CEE-3126367A54A4}" type="sibTrans" cxnId="{9B46CE5C-E6AE-438F-83D1-CF8961AF4CCD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C132E02B-BA8A-4391-9883-8700D585E7F0}">
      <dgm:prSet/>
      <dgm:spPr/>
      <dgm:t>
        <a:bodyPr/>
        <a:lstStyle/>
        <a:p>
          <a:pPr rtl="0"/>
          <a:endParaRPr lang="ru-RU" dirty="0">
            <a:solidFill>
              <a:srgbClr val="002060"/>
            </a:solidFill>
          </a:endParaRPr>
        </a:p>
      </dgm:t>
    </dgm:pt>
    <dgm:pt modelId="{F062FBCD-9122-4B9B-84F2-423874B5D787}" type="sibTrans" cxnId="{92C6F818-0CC6-4008-834C-94C75C96746E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B006E53E-14BA-4EE9-8D8F-A78614B77504}" type="parTrans" cxnId="{92C6F818-0CC6-4008-834C-94C75C96746E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2A98A17A-3F3E-4874-8B6F-FD65AB0282EA}">
      <dgm:prSet/>
      <dgm:spPr/>
      <dgm:t>
        <a:bodyPr/>
        <a:lstStyle/>
        <a:p>
          <a:pPr rtl="0"/>
          <a:r>
            <a:rPr lang="ru-RU" b="1" i="1" smtClean="0">
              <a:solidFill>
                <a:srgbClr val="002060"/>
              </a:solidFill>
              <a:effectLst/>
            </a:rPr>
            <a:t>создание компьютерных аудиторий в публичных государственных и муниципальных библиотеках - 18 библиотек; </a:t>
          </a:r>
          <a:endParaRPr lang="ru-RU" b="1" i="1" dirty="0">
            <a:solidFill>
              <a:srgbClr val="002060"/>
            </a:solidFill>
            <a:effectLst/>
          </a:endParaRPr>
        </a:p>
      </dgm:t>
    </dgm:pt>
    <dgm:pt modelId="{67CEAB4C-A0BF-4690-9EB7-5FB8368C14C4}" type="parTrans" cxnId="{D404638C-78C6-4CA8-8872-B4C047AB03F2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E560E250-8F48-4AEF-935F-7690B78D4BB7}" type="sibTrans" cxnId="{D404638C-78C6-4CA8-8872-B4C047AB03F2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2F2B3B87-454D-4699-AA5B-DFE73C91A475}">
      <dgm:prSet/>
      <dgm:spPr/>
      <dgm:t>
        <a:bodyPr/>
        <a:lstStyle/>
        <a:p>
          <a:pPr rtl="0"/>
          <a:r>
            <a:rPr lang="ru-RU" b="1" i="1" dirty="0" smtClean="0">
              <a:solidFill>
                <a:srgbClr val="002060"/>
              </a:solidFill>
              <a:effectLst/>
            </a:rPr>
            <a:t>создание региональной информационной системы Интернет-конференций в едином библиотечном пространстве Ленинградской области - 1 система, 31 библиотека; </a:t>
          </a:r>
          <a:endParaRPr lang="ru-RU" b="1" i="1" dirty="0">
            <a:solidFill>
              <a:srgbClr val="002060"/>
            </a:solidFill>
            <a:effectLst/>
          </a:endParaRPr>
        </a:p>
      </dgm:t>
    </dgm:pt>
    <dgm:pt modelId="{1ADF0A61-D5F3-438B-B9A2-92F9F2E9ACD7}" type="parTrans" cxnId="{97B9EFFD-54A4-41F4-A7AA-2D8B4900C731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1D90DB85-09E9-4D46-9F2F-F51FA169465C}" type="sibTrans" cxnId="{97B9EFFD-54A4-41F4-A7AA-2D8B4900C731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4D57AA79-7FE8-4415-A389-83C0155CDD09}">
      <dgm:prSet/>
      <dgm:spPr/>
      <dgm:t>
        <a:bodyPr/>
        <a:lstStyle/>
        <a:p>
          <a:pPr rtl="0"/>
          <a:r>
            <a:rPr lang="ru-RU" b="1" i="1" smtClean="0">
              <a:solidFill>
                <a:srgbClr val="002060"/>
              </a:solidFill>
              <a:effectLst/>
            </a:rPr>
            <a:t>внедрение на сайтах библиотек виртуальной справки "Спроси у краеведа" - 10 библиотек; перевод в электронный вид краеведческого каталога – 40 000 записей;</a:t>
          </a:r>
          <a:endParaRPr lang="ru-RU" b="1" i="1" dirty="0">
            <a:solidFill>
              <a:srgbClr val="002060"/>
            </a:solidFill>
            <a:effectLst/>
          </a:endParaRPr>
        </a:p>
      </dgm:t>
    </dgm:pt>
    <dgm:pt modelId="{7D40388E-641A-471E-ACD3-73F7064F7BED}" type="parTrans" cxnId="{29187542-3653-4B9D-BF7A-AA31335622E0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C61E8BB5-1EBE-4CF1-B108-306E4C2C0316}" type="sibTrans" cxnId="{29187542-3653-4B9D-BF7A-AA31335622E0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10BAFC02-4806-4601-954E-0D3F09C7CA0E}">
      <dgm:prSet/>
      <dgm:spPr/>
      <dgm:t>
        <a:bodyPr/>
        <a:lstStyle/>
        <a:p>
          <a:pPr rtl="0"/>
          <a:r>
            <a:rPr lang="ru-RU" b="1" i="1" smtClean="0">
              <a:solidFill>
                <a:srgbClr val="002060"/>
              </a:solidFill>
              <a:effectLst/>
            </a:rPr>
            <a:t>оснащение государственного казенного учреждения культуры "Ленинградская областная универсальная научная библиотека" современными средствами учета книговыдачи;</a:t>
          </a:r>
          <a:endParaRPr lang="ru-RU" b="1" i="1" dirty="0">
            <a:solidFill>
              <a:srgbClr val="002060"/>
            </a:solidFill>
            <a:effectLst/>
          </a:endParaRPr>
        </a:p>
      </dgm:t>
    </dgm:pt>
    <dgm:pt modelId="{0091CD79-D1F8-4C0B-9279-8DC4F0B59377}" type="parTrans" cxnId="{CEFB6680-1852-409B-8EF6-B7F579E6AF42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ADC503D9-C743-4109-851B-44985F76BA2C}" type="sibTrans" cxnId="{CEFB6680-1852-409B-8EF6-B7F579E6AF42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DE5AACBB-9CBE-4B7B-856E-E55E05731B4B}">
      <dgm:prSet/>
      <dgm:spPr/>
      <dgm:t>
        <a:bodyPr/>
        <a:lstStyle/>
        <a:p>
          <a:pPr rtl="0"/>
          <a:endParaRPr lang="ru-RU" b="1" i="1" dirty="0">
            <a:solidFill>
              <a:srgbClr val="002060"/>
            </a:solidFill>
            <a:effectLst/>
          </a:endParaRPr>
        </a:p>
      </dgm:t>
    </dgm:pt>
    <dgm:pt modelId="{BBC6B5AB-09E5-488A-94F0-F44885B538DD}" type="sibTrans" cxnId="{E8BABC64-2ECB-446A-BFCF-4F0DB6F9B1B4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6FED5FD5-D515-4291-9678-B115AEF34AC7}" type="parTrans" cxnId="{E8BABC64-2ECB-446A-BFCF-4F0DB6F9B1B4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37280E6B-D7C3-4F78-A060-0493C7CEB1FC}">
      <dgm:prSet/>
      <dgm:spPr/>
      <dgm:t>
        <a:bodyPr/>
        <a:lstStyle/>
        <a:p>
          <a:pPr rtl="0"/>
          <a:r>
            <a:rPr lang="ru-RU" b="1" i="1" smtClean="0">
              <a:solidFill>
                <a:srgbClr val="002060"/>
              </a:solidFill>
              <a:effectLst/>
            </a:rPr>
            <a:t>перевод в электронный вид краеведческих и редких фондов муниципальных библиотек – 65 950 листов;</a:t>
          </a:r>
          <a:endParaRPr lang="ru-RU" b="1" i="1" dirty="0">
            <a:solidFill>
              <a:srgbClr val="002060"/>
            </a:solidFill>
            <a:effectLst/>
          </a:endParaRPr>
        </a:p>
      </dgm:t>
    </dgm:pt>
    <dgm:pt modelId="{0285994A-2892-4C9F-94E2-B7F31BAB418D}" type="parTrans" cxnId="{F23E62F6-AAEF-4F9F-9A5F-153DCCAC6A2E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067CAE48-8DCE-4180-81B5-6D711678F89F}" type="sibTrans" cxnId="{F23E62F6-AAEF-4F9F-9A5F-153DCCAC6A2E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93C76E88-85F3-430B-92FF-155244CA359F}">
      <dgm:prSet/>
      <dgm:spPr/>
      <dgm:t>
        <a:bodyPr/>
        <a:lstStyle/>
        <a:p>
          <a:pPr rtl="0"/>
          <a:r>
            <a:rPr lang="ru-RU" b="1" i="1" dirty="0" smtClean="0">
              <a:solidFill>
                <a:srgbClr val="002060"/>
              </a:solidFill>
              <a:effectLst/>
            </a:rPr>
            <a:t>создание и модернизация местных центров доступа к электронным фондам – 18 библиотек.</a:t>
          </a:r>
          <a:endParaRPr lang="ru-RU" b="1" i="1" dirty="0">
            <a:solidFill>
              <a:srgbClr val="002060"/>
            </a:solidFill>
            <a:effectLst/>
          </a:endParaRPr>
        </a:p>
      </dgm:t>
    </dgm:pt>
    <dgm:pt modelId="{614A96F3-2757-4227-BE86-751216C941A4}" type="parTrans" cxnId="{90B99FFF-853C-42E7-ABFE-E4A2086FC143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6CDCD753-618B-4F90-B18A-E7BEACDE20A7}" type="sibTrans" cxnId="{90B99FFF-853C-42E7-ABFE-E4A2086FC143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06133D35-0A1A-4849-80F6-79A0D86D29A6}" type="pres">
      <dgm:prSet presAssocID="{940CAAE5-5747-4FA0-88DC-C22CAC2AC65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2EC1A0-50E1-40C3-B6D3-E391611BA18E}" type="pres">
      <dgm:prSet presAssocID="{C132E02B-BA8A-4391-9883-8700D585E7F0}" presName="composite" presStyleCnt="0"/>
      <dgm:spPr/>
    </dgm:pt>
    <dgm:pt modelId="{B15737B6-0452-4CCF-BE35-23F8667A3A2F}" type="pres">
      <dgm:prSet presAssocID="{C132E02B-BA8A-4391-9883-8700D585E7F0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AB62C1-F315-4174-A07B-86C01594FBA5}" type="pres">
      <dgm:prSet presAssocID="{C132E02B-BA8A-4391-9883-8700D585E7F0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1A6E5C-4DBD-47B1-B874-0167A0D8A696}" type="pres">
      <dgm:prSet presAssocID="{F062FBCD-9122-4B9B-84F2-423874B5D787}" presName="sp" presStyleCnt="0"/>
      <dgm:spPr/>
    </dgm:pt>
    <dgm:pt modelId="{957A3B54-361C-43B5-BA80-E2F14167F6F7}" type="pres">
      <dgm:prSet presAssocID="{D803C6EB-07AE-403B-9C81-36A07C2A7875}" presName="composite" presStyleCnt="0"/>
      <dgm:spPr/>
    </dgm:pt>
    <dgm:pt modelId="{0E9337C7-0380-4530-A1E2-D3577CF4AECB}" type="pres">
      <dgm:prSet presAssocID="{D803C6EB-07AE-403B-9C81-36A07C2A7875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752EB5-BBB9-4B7D-B7DF-DEEABA5D0436}" type="pres">
      <dgm:prSet presAssocID="{D803C6EB-07AE-403B-9C81-36A07C2A7875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4A465A-44B7-430A-8411-0490EE80E5A1}" type="pres">
      <dgm:prSet presAssocID="{1649732C-5145-46FB-90AE-DD4E6D146029}" presName="sp" presStyleCnt="0"/>
      <dgm:spPr/>
    </dgm:pt>
    <dgm:pt modelId="{68ED989E-F51F-4A8E-9344-BFFC7ABB3C25}" type="pres">
      <dgm:prSet presAssocID="{889681A6-0242-4439-912C-22EC324862DD}" presName="composite" presStyleCnt="0"/>
      <dgm:spPr/>
    </dgm:pt>
    <dgm:pt modelId="{1318904A-73C7-4770-8C44-E63F5951DD98}" type="pres">
      <dgm:prSet presAssocID="{889681A6-0242-4439-912C-22EC324862DD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514E4-708D-40BD-8CA1-4555A5D10BD3}" type="pres">
      <dgm:prSet presAssocID="{889681A6-0242-4439-912C-22EC324862DD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8324A7-4397-4203-979D-FD69EAA27841}" type="pres">
      <dgm:prSet presAssocID="{9911BB99-27CE-44BC-BD2E-1F60E7EC0CB2}" presName="sp" presStyleCnt="0"/>
      <dgm:spPr/>
    </dgm:pt>
    <dgm:pt modelId="{68A35C86-72B0-4675-81E2-A87B13090FFE}" type="pres">
      <dgm:prSet presAssocID="{E848FD03-D73D-4A1C-BA61-830621F1835E}" presName="composite" presStyleCnt="0"/>
      <dgm:spPr/>
    </dgm:pt>
    <dgm:pt modelId="{44F93D47-C5BD-4FEA-B174-9E2AE1FDA0EE}" type="pres">
      <dgm:prSet presAssocID="{E848FD03-D73D-4A1C-BA61-830621F1835E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4CEA50-8701-41DE-A837-6853F7009217}" type="pres">
      <dgm:prSet presAssocID="{E848FD03-D73D-4A1C-BA61-830621F1835E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41663A-EF7A-45A4-9C0C-965CE4F9471B}" type="pres">
      <dgm:prSet presAssocID="{E756A3D5-8A5C-4F3D-985E-1902BC8849BA}" presName="sp" presStyleCnt="0"/>
      <dgm:spPr/>
    </dgm:pt>
    <dgm:pt modelId="{E72C160F-14CF-48A0-8545-90C7D7B2417D}" type="pres">
      <dgm:prSet presAssocID="{DE5AACBB-9CBE-4B7B-856E-E55E05731B4B}" presName="composite" presStyleCnt="0"/>
      <dgm:spPr/>
    </dgm:pt>
    <dgm:pt modelId="{82A42C58-0C44-47AB-ACEF-81A432D1B776}" type="pres">
      <dgm:prSet presAssocID="{DE5AACBB-9CBE-4B7B-856E-E55E05731B4B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2E62D9-B746-4C9D-AE1B-C4021F301A7E}" type="pres">
      <dgm:prSet presAssocID="{DE5AACBB-9CBE-4B7B-856E-E55E05731B4B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812134-F22A-4AD3-A5D0-8114C01F742F}" type="pres">
      <dgm:prSet presAssocID="{BBC6B5AB-09E5-488A-94F0-F44885B538DD}" presName="sp" presStyleCnt="0"/>
      <dgm:spPr/>
    </dgm:pt>
    <dgm:pt modelId="{E13B9193-B194-4A93-9DBD-73D97664A6B2}" type="pres">
      <dgm:prSet presAssocID="{AA0E0546-551C-4295-9A0A-225648FF0C28}" presName="composite" presStyleCnt="0"/>
      <dgm:spPr/>
    </dgm:pt>
    <dgm:pt modelId="{D278253F-8C4A-4083-9B56-C6687D060C94}" type="pres">
      <dgm:prSet presAssocID="{AA0E0546-551C-4295-9A0A-225648FF0C28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184533-05E2-42F2-9844-82EB665E7475}" type="pres">
      <dgm:prSet presAssocID="{AA0E0546-551C-4295-9A0A-225648FF0C28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5462E7-4028-44F1-A9FE-51159289E03E}" type="pres">
      <dgm:prSet presAssocID="{85018823-68D6-4F03-869B-F1965CE9E142}" presName="sp" presStyleCnt="0"/>
      <dgm:spPr/>
    </dgm:pt>
    <dgm:pt modelId="{381C9B05-F336-477A-93AB-68E09601E1D3}" type="pres">
      <dgm:prSet presAssocID="{31AFF221-D786-4808-AB1B-88C7410E9935}" presName="composite" presStyleCnt="0"/>
      <dgm:spPr/>
    </dgm:pt>
    <dgm:pt modelId="{BF97DEE6-1745-4536-9985-F0275E51F2AD}" type="pres">
      <dgm:prSet presAssocID="{31AFF221-D786-4808-AB1B-88C7410E9935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D7E510-2F3B-4E1E-9969-6CC99067FEA8}" type="pres">
      <dgm:prSet presAssocID="{31AFF221-D786-4808-AB1B-88C7410E9935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1D923D-34BA-499D-8C7A-836CD376B4FC}" type="presOf" srcId="{D803C6EB-07AE-403B-9C81-36A07C2A7875}" destId="{0E9337C7-0380-4530-A1E2-D3577CF4AECB}" srcOrd="0" destOrd="0" presId="urn:microsoft.com/office/officeart/2005/8/layout/chevron2"/>
    <dgm:cxn modelId="{F23E62F6-AAEF-4F9F-9A5F-153DCCAC6A2E}" srcId="{AA0E0546-551C-4295-9A0A-225648FF0C28}" destId="{37280E6B-D7C3-4F78-A060-0493C7CEB1FC}" srcOrd="0" destOrd="0" parTransId="{0285994A-2892-4C9F-94E2-B7F31BAB418D}" sibTransId="{067CAE48-8DCE-4180-81B5-6D711678F89F}"/>
    <dgm:cxn modelId="{9B46CE5C-E6AE-438F-83D1-CF8961AF4CCD}" srcId="{C132E02B-BA8A-4391-9883-8700D585E7F0}" destId="{373F43BF-EFA1-400A-9E92-6E350881989F}" srcOrd="0" destOrd="0" parTransId="{A098B1B5-0EB4-42F2-938A-C2755AC8A389}" sibTransId="{90A91B87-DAB5-4DCC-8CEE-3126367A54A4}"/>
    <dgm:cxn modelId="{B35B9C78-BAE9-4C17-BD5B-0ADC5A9F51A0}" type="presOf" srcId="{DE5AACBB-9CBE-4B7B-856E-E55E05731B4B}" destId="{82A42C58-0C44-47AB-ACEF-81A432D1B776}" srcOrd="0" destOrd="0" presId="urn:microsoft.com/office/officeart/2005/8/layout/chevron2"/>
    <dgm:cxn modelId="{D404638C-78C6-4CA8-8872-B4C047AB03F2}" srcId="{D803C6EB-07AE-403B-9C81-36A07C2A7875}" destId="{2A98A17A-3F3E-4874-8B6F-FD65AB0282EA}" srcOrd="0" destOrd="0" parTransId="{67CEAB4C-A0BF-4690-9EB7-5FB8368C14C4}" sibTransId="{E560E250-8F48-4AEF-935F-7690B78D4BB7}"/>
    <dgm:cxn modelId="{97B9EFFD-54A4-41F4-A7AA-2D8B4900C731}" srcId="{889681A6-0242-4439-912C-22EC324862DD}" destId="{2F2B3B87-454D-4699-AA5B-DFE73C91A475}" srcOrd="0" destOrd="0" parTransId="{1ADF0A61-D5F3-438B-B9A2-92F9F2E9ACD7}" sibTransId="{1D90DB85-09E9-4D46-9F2F-F51FA169465C}"/>
    <dgm:cxn modelId="{E8BABC64-2ECB-446A-BFCF-4F0DB6F9B1B4}" srcId="{940CAAE5-5747-4FA0-88DC-C22CAC2AC65B}" destId="{DE5AACBB-9CBE-4B7B-856E-E55E05731B4B}" srcOrd="4" destOrd="0" parTransId="{6FED5FD5-D515-4291-9678-B115AEF34AC7}" sibTransId="{BBC6B5AB-09E5-488A-94F0-F44885B538DD}"/>
    <dgm:cxn modelId="{9DE6DE3A-1FF8-42A3-90B6-92B70307746B}" srcId="{940CAAE5-5747-4FA0-88DC-C22CAC2AC65B}" destId="{31AFF221-D786-4808-AB1B-88C7410E9935}" srcOrd="6" destOrd="0" parTransId="{CD545D09-32AE-4889-BF54-6E2E33258E78}" sibTransId="{F5C75486-0354-4245-8E7D-1D9AF750428D}"/>
    <dgm:cxn modelId="{0211EED9-2A80-4AE6-BE91-FDF589837623}" type="presOf" srcId="{4D57AA79-7FE8-4415-A389-83C0155CDD09}" destId="{7F4CEA50-8701-41DE-A837-6853F7009217}" srcOrd="0" destOrd="0" presId="urn:microsoft.com/office/officeart/2005/8/layout/chevron2"/>
    <dgm:cxn modelId="{5F44A2C3-FEF5-49CE-9E12-735099CAA38B}" type="presOf" srcId="{2F2B3B87-454D-4699-AA5B-DFE73C91A475}" destId="{C7A514E4-708D-40BD-8CA1-4555A5D10BD3}" srcOrd="0" destOrd="0" presId="urn:microsoft.com/office/officeart/2005/8/layout/chevron2"/>
    <dgm:cxn modelId="{90B99FFF-853C-42E7-ABFE-E4A2086FC143}" srcId="{31AFF221-D786-4808-AB1B-88C7410E9935}" destId="{93C76E88-85F3-430B-92FF-155244CA359F}" srcOrd="0" destOrd="0" parTransId="{614A96F3-2757-4227-BE86-751216C941A4}" sibTransId="{6CDCD753-618B-4F90-B18A-E7BEACDE20A7}"/>
    <dgm:cxn modelId="{29187542-3653-4B9D-BF7A-AA31335622E0}" srcId="{E848FD03-D73D-4A1C-BA61-830621F1835E}" destId="{4D57AA79-7FE8-4415-A389-83C0155CDD09}" srcOrd="0" destOrd="0" parTransId="{7D40388E-641A-471E-ACD3-73F7064F7BED}" sibTransId="{C61E8BB5-1EBE-4CF1-B108-306E4C2C0316}"/>
    <dgm:cxn modelId="{E15D6CB6-62FC-4B5F-BE26-BA2A1719470C}" type="presOf" srcId="{889681A6-0242-4439-912C-22EC324862DD}" destId="{1318904A-73C7-4770-8C44-E63F5951DD98}" srcOrd="0" destOrd="0" presId="urn:microsoft.com/office/officeart/2005/8/layout/chevron2"/>
    <dgm:cxn modelId="{7A458715-A846-4B04-A0E4-6AA8A0429178}" type="presOf" srcId="{AA0E0546-551C-4295-9A0A-225648FF0C28}" destId="{D278253F-8C4A-4083-9B56-C6687D060C94}" srcOrd="0" destOrd="0" presId="urn:microsoft.com/office/officeart/2005/8/layout/chevron2"/>
    <dgm:cxn modelId="{6C3014BF-D4F7-457A-9822-CF3B8CCCCCA7}" type="presOf" srcId="{10BAFC02-4806-4601-954E-0D3F09C7CA0E}" destId="{212E62D9-B746-4C9D-AE1B-C4021F301A7E}" srcOrd="0" destOrd="0" presId="urn:microsoft.com/office/officeart/2005/8/layout/chevron2"/>
    <dgm:cxn modelId="{E019429F-B113-4D27-864F-9959A2D825E2}" type="presOf" srcId="{37280E6B-D7C3-4F78-A060-0493C7CEB1FC}" destId="{1F184533-05E2-42F2-9844-82EB665E7475}" srcOrd="0" destOrd="0" presId="urn:microsoft.com/office/officeart/2005/8/layout/chevron2"/>
    <dgm:cxn modelId="{FBEA7B04-5EB5-4E0A-A72B-CFD912823F5C}" srcId="{940CAAE5-5747-4FA0-88DC-C22CAC2AC65B}" destId="{D803C6EB-07AE-403B-9C81-36A07C2A7875}" srcOrd="1" destOrd="0" parTransId="{3FE009BC-A571-440E-A6C8-C2527D34EB3A}" sibTransId="{1649732C-5145-46FB-90AE-DD4E6D146029}"/>
    <dgm:cxn modelId="{425E4F80-F131-4912-9E3B-E40E7D152D77}" srcId="{940CAAE5-5747-4FA0-88DC-C22CAC2AC65B}" destId="{889681A6-0242-4439-912C-22EC324862DD}" srcOrd="2" destOrd="0" parTransId="{F3260ABE-BEB1-4F6A-B7FA-F131431D6160}" sibTransId="{9911BB99-27CE-44BC-BD2E-1F60E7EC0CB2}"/>
    <dgm:cxn modelId="{817556EF-D158-4834-82D0-C33A09460C51}" type="presOf" srcId="{C132E02B-BA8A-4391-9883-8700D585E7F0}" destId="{B15737B6-0452-4CCF-BE35-23F8667A3A2F}" srcOrd="0" destOrd="0" presId="urn:microsoft.com/office/officeart/2005/8/layout/chevron2"/>
    <dgm:cxn modelId="{04E6B094-2F32-41D9-B9FC-F29063A14BD1}" type="presOf" srcId="{373F43BF-EFA1-400A-9E92-6E350881989F}" destId="{58AB62C1-F315-4174-A07B-86C01594FBA5}" srcOrd="0" destOrd="0" presId="urn:microsoft.com/office/officeart/2005/8/layout/chevron2"/>
    <dgm:cxn modelId="{CEFB6680-1852-409B-8EF6-B7F579E6AF42}" srcId="{DE5AACBB-9CBE-4B7B-856E-E55E05731B4B}" destId="{10BAFC02-4806-4601-954E-0D3F09C7CA0E}" srcOrd="0" destOrd="0" parTransId="{0091CD79-D1F8-4C0B-9279-8DC4F0B59377}" sibTransId="{ADC503D9-C743-4109-851B-44985F76BA2C}"/>
    <dgm:cxn modelId="{1FF57571-A59C-4066-9DC3-A29B5A3786B3}" type="presOf" srcId="{2A98A17A-3F3E-4874-8B6F-FD65AB0282EA}" destId="{E4752EB5-BBB9-4B7D-B7DF-DEEABA5D0436}" srcOrd="0" destOrd="0" presId="urn:microsoft.com/office/officeart/2005/8/layout/chevron2"/>
    <dgm:cxn modelId="{5DED55DF-A693-46C6-A34C-00561006B7A4}" srcId="{940CAAE5-5747-4FA0-88DC-C22CAC2AC65B}" destId="{E848FD03-D73D-4A1C-BA61-830621F1835E}" srcOrd="3" destOrd="0" parTransId="{3A62EA90-38CB-49EE-93E6-92F5F6114E8A}" sibTransId="{E756A3D5-8A5C-4F3D-985E-1902BC8849BA}"/>
    <dgm:cxn modelId="{92C6F818-0CC6-4008-834C-94C75C96746E}" srcId="{940CAAE5-5747-4FA0-88DC-C22CAC2AC65B}" destId="{C132E02B-BA8A-4391-9883-8700D585E7F0}" srcOrd="0" destOrd="0" parTransId="{B006E53E-14BA-4EE9-8D8F-A78614B77504}" sibTransId="{F062FBCD-9122-4B9B-84F2-423874B5D787}"/>
    <dgm:cxn modelId="{73DFF3DE-6AEA-455D-AEE3-0150461F3E29}" type="presOf" srcId="{E848FD03-D73D-4A1C-BA61-830621F1835E}" destId="{44F93D47-C5BD-4FEA-B174-9E2AE1FDA0EE}" srcOrd="0" destOrd="0" presId="urn:microsoft.com/office/officeart/2005/8/layout/chevron2"/>
    <dgm:cxn modelId="{92188BD5-5926-4265-A477-95D1CAA69D0A}" type="presOf" srcId="{93C76E88-85F3-430B-92FF-155244CA359F}" destId="{8BD7E510-2F3B-4E1E-9969-6CC99067FEA8}" srcOrd="0" destOrd="0" presId="urn:microsoft.com/office/officeart/2005/8/layout/chevron2"/>
    <dgm:cxn modelId="{BD867EDD-5E13-4AE7-8D67-065E5AEB450F}" type="presOf" srcId="{940CAAE5-5747-4FA0-88DC-C22CAC2AC65B}" destId="{06133D35-0A1A-4849-80F6-79A0D86D29A6}" srcOrd="0" destOrd="0" presId="urn:microsoft.com/office/officeart/2005/8/layout/chevron2"/>
    <dgm:cxn modelId="{7406181A-C5C2-4FB7-BA9B-42D5478D10A6}" type="presOf" srcId="{31AFF221-D786-4808-AB1B-88C7410E9935}" destId="{BF97DEE6-1745-4536-9985-F0275E51F2AD}" srcOrd="0" destOrd="0" presId="urn:microsoft.com/office/officeart/2005/8/layout/chevron2"/>
    <dgm:cxn modelId="{766C8D23-B227-4515-988A-0FA5902184D3}" srcId="{940CAAE5-5747-4FA0-88DC-C22CAC2AC65B}" destId="{AA0E0546-551C-4295-9A0A-225648FF0C28}" srcOrd="5" destOrd="0" parTransId="{46A42BF9-CCDB-4FD4-B6DB-65A11D33E45F}" sibTransId="{85018823-68D6-4F03-869B-F1965CE9E142}"/>
    <dgm:cxn modelId="{156EB09D-C82B-4EEA-818A-9505E7EDEECA}" type="presParOf" srcId="{06133D35-0A1A-4849-80F6-79A0D86D29A6}" destId="{E82EC1A0-50E1-40C3-B6D3-E391611BA18E}" srcOrd="0" destOrd="0" presId="urn:microsoft.com/office/officeart/2005/8/layout/chevron2"/>
    <dgm:cxn modelId="{C980939E-7F03-4B98-A1E1-86035381DBEC}" type="presParOf" srcId="{E82EC1A0-50E1-40C3-B6D3-E391611BA18E}" destId="{B15737B6-0452-4CCF-BE35-23F8667A3A2F}" srcOrd="0" destOrd="0" presId="urn:microsoft.com/office/officeart/2005/8/layout/chevron2"/>
    <dgm:cxn modelId="{FDEC921C-F76F-4AED-BC53-AD3800FDAB4B}" type="presParOf" srcId="{E82EC1A0-50E1-40C3-B6D3-E391611BA18E}" destId="{58AB62C1-F315-4174-A07B-86C01594FBA5}" srcOrd="1" destOrd="0" presId="urn:microsoft.com/office/officeart/2005/8/layout/chevron2"/>
    <dgm:cxn modelId="{DF3B60F6-AB33-4B52-BCF5-923533E4D3FF}" type="presParOf" srcId="{06133D35-0A1A-4849-80F6-79A0D86D29A6}" destId="{4F1A6E5C-4DBD-47B1-B874-0167A0D8A696}" srcOrd="1" destOrd="0" presId="urn:microsoft.com/office/officeart/2005/8/layout/chevron2"/>
    <dgm:cxn modelId="{782E8866-3CDD-477E-9BA3-B7796E37F499}" type="presParOf" srcId="{06133D35-0A1A-4849-80F6-79A0D86D29A6}" destId="{957A3B54-361C-43B5-BA80-E2F14167F6F7}" srcOrd="2" destOrd="0" presId="urn:microsoft.com/office/officeart/2005/8/layout/chevron2"/>
    <dgm:cxn modelId="{75615EA0-29D5-4FF4-9C80-1261DA89C0F2}" type="presParOf" srcId="{957A3B54-361C-43B5-BA80-E2F14167F6F7}" destId="{0E9337C7-0380-4530-A1E2-D3577CF4AECB}" srcOrd="0" destOrd="0" presId="urn:microsoft.com/office/officeart/2005/8/layout/chevron2"/>
    <dgm:cxn modelId="{E0D7F252-E0AA-4C4A-A072-1007DA77152E}" type="presParOf" srcId="{957A3B54-361C-43B5-BA80-E2F14167F6F7}" destId="{E4752EB5-BBB9-4B7D-B7DF-DEEABA5D0436}" srcOrd="1" destOrd="0" presId="urn:microsoft.com/office/officeart/2005/8/layout/chevron2"/>
    <dgm:cxn modelId="{BF434FF3-B43E-453F-A672-BB8D4CB87679}" type="presParOf" srcId="{06133D35-0A1A-4849-80F6-79A0D86D29A6}" destId="{2C4A465A-44B7-430A-8411-0490EE80E5A1}" srcOrd="3" destOrd="0" presId="urn:microsoft.com/office/officeart/2005/8/layout/chevron2"/>
    <dgm:cxn modelId="{6A439FCB-88CF-4650-92E4-0C7209D84614}" type="presParOf" srcId="{06133D35-0A1A-4849-80F6-79A0D86D29A6}" destId="{68ED989E-F51F-4A8E-9344-BFFC7ABB3C25}" srcOrd="4" destOrd="0" presId="urn:microsoft.com/office/officeart/2005/8/layout/chevron2"/>
    <dgm:cxn modelId="{FFD75C4F-C7D8-4341-B4C4-5C180489EF00}" type="presParOf" srcId="{68ED989E-F51F-4A8E-9344-BFFC7ABB3C25}" destId="{1318904A-73C7-4770-8C44-E63F5951DD98}" srcOrd="0" destOrd="0" presId="urn:microsoft.com/office/officeart/2005/8/layout/chevron2"/>
    <dgm:cxn modelId="{FDF41662-D7DE-4168-AD2E-932706350D14}" type="presParOf" srcId="{68ED989E-F51F-4A8E-9344-BFFC7ABB3C25}" destId="{C7A514E4-708D-40BD-8CA1-4555A5D10BD3}" srcOrd="1" destOrd="0" presId="urn:microsoft.com/office/officeart/2005/8/layout/chevron2"/>
    <dgm:cxn modelId="{F0648737-AECB-4BFF-80D3-8AB88739D0ED}" type="presParOf" srcId="{06133D35-0A1A-4849-80F6-79A0D86D29A6}" destId="{418324A7-4397-4203-979D-FD69EAA27841}" srcOrd="5" destOrd="0" presId="urn:microsoft.com/office/officeart/2005/8/layout/chevron2"/>
    <dgm:cxn modelId="{CEE23FC3-2EE4-4820-B988-5B54E21FF006}" type="presParOf" srcId="{06133D35-0A1A-4849-80F6-79A0D86D29A6}" destId="{68A35C86-72B0-4675-81E2-A87B13090FFE}" srcOrd="6" destOrd="0" presId="urn:microsoft.com/office/officeart/2005/8/layout/chevron2"/>
    <dgm:cxn modelId="{B82D6FD4-76D0-4EB4-A99F-FC5EE5355353}" type="presParOf" srcId="{68A35C86-72B0-4675-81E2-A87B13090FFE}" destId="{44F93D47-C5BD-4FEA-B174-9E2AE1FDA0EE}" srcOrd="0" destOrd="0" presId="urn:microsoft.com/office/officeart/2005/8/layout/chevron2"/>
    <dgm:cxn modelId="{B012F897-74B6-4151-B031-5C1BEC996019}" type="presParOf" srcId="{68A35C86-72B0-4675-81E2-A87B13090FFE}" destId="{7F4CEA50-8701-41DE-A837-6853F7009217}" srcOrd="1" destOrd="0" presId="urn:microsoft.com/office/officeart/2005/8/layout/chevron2"/>
    <dgm:cxn modelId="{9A4B0CF9-41B3-46AC-8C93-F72AD3454B29}" type="presParOf" srcId="{06133D35-0A1A-4849-80F6-79A0D86D29A6}" destId="{7841663A-EF7A-45A4-9C0C-965CE4F9471B}" srcOrd="7" destOrd="0" presId="urn:microsoft.com/office/officeart/2005/8/layout/chevron2"/>
    <dgm:cxn modelId="{12F5F891-F146-44DC-9FC7-BC4132F9C4BB}" type="presParOf" srcId="{06133D35-0A1A-4849-80F6-79A0D86D29A6}" destId="{E72C160F-14CF-48A0-8545-90C7D7B2417D}" srcOrd="8" destOrd="0" presId="urn:microsoft.com/office/officeart/2005/8/layout/chevron2"/>
    <dgm:cxn modelId="{F82DACA1-8B3C-41DE-A81D-4446033CF66A}" type="presParOf" srcId="{E72C160F-14CF-48A0-8545-90C7D7B2417D}" destId="{82A42C58-0C44-47AB-ACEF-81A432D1B776}" srcOrd="0" destOrd="0" presId="urn:microsoft.com/office/officeart/2005/8/layout/chevron2"/>
    <dgm:cxn modelId="{A33DCB17-385F-4CBB-B01F-F09611B35DA7}" type="presParOf" srcId="{E72C160F-14CF-48A0-8545-90C7D7B2417D}" destId="{212E62D9-B746-4C9D-AE1B-C4021F301A7E}" srcOrd="1" destOrd="0" presId="urn:microsoft.com/office/officeart/2005/8/layout/chevron2"/>
    <dgm:cxn modelId="{E2CC44E5-9488-49B5-8134-EF735C246D64}" type="presParOf" srcId="{06133D35-0A1A-4849-80F6-79A0D86D29A6}" destId="{5D812134-F22A-4AD3-A5D0-8114C01F742F}" srcOrd="9" destOrd="0" presId="urn:microsoft.com/office/officeart/2005/8/layout/chevron2"/>
    <dgm:cxn modelId="{A82131FA-9FEC-4E9E-8F30-E106B12E0BD7}" type="presParOf" srcId="{06133D35-0A1A-4849-80F6-79A0D86D29A6}" destId="{E13B9193-B194-4A93-9DBD-73D97664A6B2}" srcOrd="10" destOrd="0" presId="urn:microsoft.com/office/officeart/2005/8/layout/chevron2"/>
    <dgm:cxn modelId="{32C1E9CE-E10A-4E8D-BFD6-42A79DB1B3B1}" type="presParOf" srcId="{E13B9193-B194-4A93-9DBD-73D97664A6B2}" destId="{D278253F-8C4A-4083-9B56-C6687D060C94}" srcOrd="0" destOrd="0" presId="urn:microsoft.com/office/officeart/2005/8/layout/chevron2"/>
    <dgm:cxn modelId="{C9B736EE-3CE9-42F1-BAAD-4D3D629AAA81}" type="presParOf" srcId="{E13B9193-B194-4A93-9DBD-73D97664A6B2}" destId="{1F184533-05E2-42F2-9844-82EB665E7475}" srcOrd="1" destOrd="0" presId="urn:microsoft.com/office/officeart/2005/8/layout/chevron2"/>
    <dgm:cxn modelId="{713C4E45-6C41-4120-B511-2A2B94498B99}" type="presParOf" srcId="{06133D35-0A1A-4849-80F6-79A0D86D29A6}" destId="{585462E7-4028-44F1-A9FE-51159289E03E}" srcOrd="11" destOrd="0" presId="urn:microsoft.com/office/officeart/2005/8/layout/chevron2"/>
    <dgm:cxn modelId="{5C0CE1F4-16BF-4262-8480-0543032CA6FC}" type="presParOf" srcId="{06133D35-0A1A-4849-80F6-79A0D86D29A6}" destId="{381C9B05-F336-477A-93AB-68E09601E1D3}" srcOrd="12" destOrd="0" presId="urn:microsoft.com/office/officeart/2005/8/layout/chevron2"/>
    <dgm:cxn modelId="{73432651-F514-463F-B8A0-946A3658C228}" type="presParOf" srcId="{381C9B05-F336-477A-93AB-68E09601E1D3}" destId="{BF97DEE6-1745-4536-9985-F0275E51F2AD}" srcOrd="0" destOrd="0" presId="urn:microsoft.com/office/officeart/2005/8/layout/chevron2"/>
    <dgm:cxn modelId="{3E55B7BC-0C10-4FB1-B6FA-F7BC04AE8783}" type="presParOf" srcId="{381C9B05-F336-477A-93AB-68E09601E1D3}" destId="{8BD7E510-2F3B-4E1E-9969-6CC99067FEA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3E81E-6285-4A2A-A66D-F61644B83916}">
      <dsp:nvSpPr>
        <dsp:cNvPr id="0" name=""/>
        <dsp:cNvSpPr/>
      </dsp:nvSpPr>
      <dsp:spPr>
        <a:xfrm rot="16200000">
          <a:off x="-982189" y="983244"/>
          <a:ext cx="4708981" cy="274249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/>
            <a:t>1. Реализация мероприятий ДЦП «Развитие информационного общества в Ленинградской области» на 2011-2013 годы (утверждена постановлением Правительства Ленинградской области</a:t>
          </a:r>
          <a:r>
            <a:rPr lang="en-US" sz="1800" b="1" i="0" kern="1200" dirty="0" smtClean="0"/>
            <a:t> </a:t>
          </a:r>
          <a:r>
            <a:rPr lang="ru-RU" sz="1800" b="1" i="0" kern="1200" dirty="0" smtClean="0"/>
            <a:t>№ 155 от 27.05.2011)</a:t>
          </a:r>
          <a:endParaRPr lang="ru-RU" sz="1800" i="0" kern="1200" dirty="0"/>
        </a:p>
      </dsp:txBody>
      <dsp:txXfrm rot="5400000">
        <a:off x="1055" y="941796"/>
        <a:ext cx="2742492" cy="2825389"/>
      </dsp:txXfrm>
    </dsp:sp>
    <dsp:sp modelId="{AD31278C-3651-4F38-8ADF-18BA0099DF15}">
      <dsp:nvSpPr>
        <dsp:cNvPr id="0" name=""/>
        <dsp:cNvSpPr/>
      </dsp:nvSpPr>
      <dsp:spPr>
        <a:xfrm rot="16200000">
          <a:off x="1965989" y="983244"/>
          <a:ext cx="4708981" cy="274249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/>
            <a:t>2. Реализация мероприятий за счет ВНП средств: </a:t>
          </a:r>
          <a:r>
            <a:rPr lang="ru-RU" sz="1800" b="1" kern="1200" dirty="0" smtClean="0"/>
            <a:t>предоставление доступа к ресурсам ЕСПД по каналам связи на территории СПб и  ЛО</a:t>
          </a:r>
          <a:r>
            <a:rPr lang="en-US" sz="1800" b="1" kern="1200" dirty="0" smtClean="0"/>
            <a:t>;</a:t>
          </a:r>
          <a:r>
            <a:rPr lang="ru-RU" sz="1800" b="1" kern="1200" dirty="0" smtClean="0"/>
            <a:t> оказание услуг связи для обслуживания вызовов, поступающих на «Горячую линию»  Губернатора ЛО</a:t>
          </a:r>
        </a:p>
      </dsp:txBody>
      <dsp:txXfrm rot="5400000">
        <a:off x="2949233" y="941796"/>
        <a:ext cx="2742492" cy="2825389"/>
      </dsp:txXfrm>
    </dsp:sp>
    <dsp:sp modelId="{55D67E93-FD85-443B-AFFA-599A43B809B5}">
      <dsp:nvSpPr>
        <dsp:cNvPr id="0" name=""/>
        <dsp:cNvSpPr/>
      </dsp:nvSpPr>
      <dsp:spPr>
        <a:xfrm rot="16200000">
          <a:off x="4914168" y="983244"/>
          <a:ext cx="4708981" cy="274249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3. Деятельность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вне рамок п.1 и п.2</a:t>
          </a:r>
          <a:endParaRPr lang="ru-RU" sz="1800" b="1" kern="1200" dirty="0"/>
        </a:p>
      </dsp:txBody>
      <dsp:txXfrm rot="5400000">
        <a:off x="5897412" y="941796"/>
        <a:ext cx="2742492" cy="282538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CCBB43-91DD-4568-A204-25D87705481D}">
      <dsp:nvSpPr>
        <dsp:cNvPr id="0" name=""/>
        <dsp:cNvSpPr/>
      </dsp:nvSpPr>
      <dsp:spPr>
        <a:xfrm>
          <a:off x="2939778" y="-125951"/>
          <a:ext cx="2621564" cy="17040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effectLst/>
              <a:latin typeface="+mn-lt"/>
            </a:rPr>
            <a:t>Комитет по телекоммуникациям и информатизации</a:t>
          </a:r>
          <a:endParaRPr lang="ru-RU" sz="1600" b="1" i="0" kern="1200" dirty="0">
            <a:effectLst/>
            <a:latin typeface="+mn-lt"/>
          </a:endParaRPr>
        </a:p>
      </dsp:txBody>
      <dsp:txXfrm>
        <a:off x="3022961" y="-42768"/>
        <a:ext cx="2455198" cy="1537651"/>
      </dsp:txXfrm>
    </dsp:sp>
    <dsp:sp modelId="{62D08BB2-347C-47F3-AC74-BE4635665644}">
      <dsp:nvSpPr>
        <dsp:cNvPr id="0" name=""/>
        <dsp:cNvSpPr/>
      </dsp:nvSpPr>
      <dsp:spPr>
        <a:xfrm>
          <a:off x="1633973" y="689538"/>
          <a:ext cx="5114527" cy="5114527"/>
        </a:xfrm>
        <a:custGeom>
          <a:avLst/>
          <a:gdLst/>
          <a:ahLst/>
          <a:cxnLst/>
          <a:rect l="0" t="0" r="0" b="0"/>
          <a:pathLst>
            <a:path>
              <a:moveTo>
                <a:pt x="3937571" y="404510"/>
              </a:moveTo>
              <a:arcTo wR="2557263" hR="2557263" stAng="18160037" swAng="160968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2955B3-F801-4477-A3BA-95798FF9FF07}">
      <dsp:nvSpPr>
        <dsp:cNvPr id="0" name=""/>
        <dsp:cNvSpPr/>
      </dsp:nvSpPr>
      <dsp:spPr>
        <a:xfrm>
          <a:off x="5523545" y="1959152"/>
          <a:ext cx="2383240" cy="15491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effectLst/>
              <a:latin typeface="+mn-lt"/>
            </a:rPr>
            <a:t>Архивный комитет</a:t>
          </a:r>
          <a:endParaRPr lang="ru-RU" sz="1800" b="1" i="0" kern="1200" dirty="0">
            <a:effectLst/>
            <a:latin typeface="+mn-lt"/>
          </a:endParaRPr>
        </a:p>
      </dsp:txBody>
      <dsp:txXfrm>
        <a:off x="5599166" y="2034773"/>
        <a:ext cx="2231998" cy="1397864"/>
      </dsp:txXfrm>
    </dsp:sp>
    <dsp:sp modelId="{69C4F563-473A-4974-BFFB-83ACBC94FC59}">
      <dsp:nvSpPr>
        <dsp:cNvPr id="0" name=""/>
        <dsp:cNvSpPr/>
      </dsp:nvSpPr>
      <dsp:spPr>
        <a:xfrm>
          <a:off x="1685923" y="530644"/>
          <a:ext cx="5114527" cy="5114527"/>
        </a:xfrm>
        <a:custGeom>
          <a:avLst/>
          <a:gdLst/>
          <a:ahLst/>
          <a:cxnLst/>
          <a:rect l="0" t="0" r="0" b="0"/>
          <a:pathLst>
            <a:path>
              <a:moveTo>
                <a:pt x="5078358" y="2985840"/>
              </a:moveTo>
              <a:arcTo wR="2557263" hR="2557263" stAng="578870" swAng="110395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F4E9BE-0ADC-4578-8EAD-F6C0D2E4C4ED}">
      <dsp:nvSpPr>
        <dsp:cNvPr id="0" name=""/>
        <dsp:cNvSpPr/>
      </dsp:nvSpPr>
      <dsp:spPr>
        <a:xfrm>
          <a:off x="4933211" y="4297684"/>
          <a:ext cx="2166582" cy="14082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effectLst/>
              <a:latin typeface="+mn-lt"/>
            </a:rPr>
            <a:t>Комитет по культуре</a:t>
          </a:r>
          <a:endParaRPr lang="ru-RU" sz="2000" b="1" i="0" kern="1200" dirty="0">
            <a:effectLst/>
            <a:latin typeface="+mn-lt"/>
          </a:endParaRPr>
        </a:p>
      </dsp:txBody>
      <dsp:txXfrm>
        <a:off x="5001957" y="4366430"/>
        <a:ext cx="2029090" cy="1270786"/>
      </dsp:txXfrm>
    </dsp:sp>
    <dsp:sp modelId="{A8D46412-0E8F-42FE-9293-2C614F20DB2A}">
      <dsp:nvSpPr>
        <dsp:cNvPr id="0" name=""/>
        <dsp:cNvSpPr/>
      </dsp:nvSpPr>
      <dsp:spPr>
        <a:xfrm>
          <a:off x="1454935" y="708060"/>
          <a:ext cx="5114527" cy="5114527"/>
        </a:xfrm>
        <a:custGeom>
          <a:avLst/>
          <a:gdLst/>
          <a:ahLst/>
          <a:cxnLst/>
          <a:rect l="0" t="0" r="0" b="0"/>
          <a:pathLst>
            <a:path>
              <a:moveTo>
                <a:pt x="3468858" y="4946529"/>
              </a:moveTo>
              <a:arcTo wR="2557263" hR="2557263" stAng="4146976" swAng="133780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E7163-F116-4216-817E-926A1120A4FF}">
      <dsp:nvSpPr>
        <dsp:cNvPr id="0" name=""/>
        <dsp:cNvSpPr/>
      </dsp:nvSpPr>
      <dsp:spPr>
        <a:xfrm>
          <a:off x="1555818" y="4577637"/>
          <a:ext cx="2383240" cy="15491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effectLst/>
              <a:latin typeface="+mn-lt"/>
            </a:rPr>
            <a:t>Комитет по государственному заказу</a:t>
          </a:r>
          <a:endParaRPr lang="ru-RU" sz="2000" b="1" i="0" kern="1200" dirty="0">
            <a:effectLst/>
            <a:latin typeface="+mn-lt"/>
          </a:endParaRPr>
        </a:p>
      </dsp:txBody>
      <dsp:txXfrm>
        <a:off x="1631439" y="4653258"/>
        <a:ext cx="2231998" cy="1397864"/>
      </dsp:txXfrm>
    </dsp:sp>
    <dsp:sp modelId="{18ED6BEC-3C60-430F-A78E-5B8EBB573AA0}">
      <dsp:nvSpPr>
        <dsp:cNvPr id="0" name=""/>
        <dsp:cNvSpPr/>
      </dsp:nvSpPr>
      <dsp:spPr>
        <a:xfrm>
          <a:off x="1802406" y="933146"/>
          <a:ext cx="5114527" cy="5114527"/>
        </a:xfrm>
        <a:custGeom>
          <a:avLst/>
          <a:gdLst/>
          <a:ahLst/>
          <a:cxnLst/>
          <a:rect l="0" t="0" r="0" b="0"/>
          <a:pathLst>
            <a:path>
              <a:moveTo>
                <a:pt x="238734" y="3636161"/>
              </a:moveTo>
              <a:arcTo wR="2557263" hR="2557263" stAng="9302741" swAng="121802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960609-735F-41C0-8106-061CD1491909}">
      <dsp:nvSpPr>
        <dsp:cNvPr id="0" name=""/>
        <dsp:cNvSpPr/>
      </dsp:nvSpPr>
      <dsp:spPr>
        <a:xfrm>
          <a:off x="612739" y="2139624"/>
          <a:ext cx="2383240" cy="15491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effectLst/>
              <a:latin typeface="+mn-lt"/>
            </a:rPr>
            <a:t>Органы местного самоуправления</a:t>
          </a:r>
          <a:endParaRPr lang="ru-RU" sz="1800" b="1" i="0" kern="1200" dirty="0">
            <a:effectLst/>
            <a:latin typeface="+mn-lt"/>
          </a:endParaRPr>
        </a:p>
      </dsp:txBody>
      <dsp:txXfrm>
        <a:off x="688360" y="2215245"/>
        <a:ext cx="2231998" cy="1397864"/>
      </dsp:txXfrm>
    </dsp:sp>
    <dsp:sp modelId="{25D6F27F-4A10-4AD7-B832-67E9F1635B3C}">
      <dsp:nvSpPr>
        <dsp:cNvPr id="0" name=""/>
        <dsp:cNvSpPr/>
      </dsp:nvSpPr>
      <dsp:spPr>
        <a:xfrm>
          <a:off x="1828038" y="639793"/>
          <a:ext cx="5114527" cy="5114527"/>
        </a:xfrm>
        <a:custGeom>
          <a:avLst/>
          <a:gdLst/>
          <a:ahLst/>
          <a:cxnLst/>
          <a:rect l="0" t="0" r="0" b="0"/>
          <a:pathLst>
            <a:path>
              <a:moveTo>
                <a:pt x="234579" y="1487341"/>
              </a:moveTo>
              <a:arcTo wR="2557263" hR="2557263" stAng="12283963" swAng="183234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737B6-0452-4CCF-BE35-23F8667A3A2F}">
      <dsp:nvSpPr>
        <dsp:cNvPr id="0" name=""/>
        <dsp:cNvSpPr/>
      </dsp:nvSpPr>
      <dsp:spPr>
        <a:xfrm rot="5400000">
          <a:off x="-131022" y="132064"/>
          <a:ext cx="873483" cy="611438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shade val="8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rgbClr val="002060"/>
            </a:solidFill>
          </a:endParaRPr>
        </a:p>
      </dsp:txBody>
      <dsp:txXfrm rot="-5400000">
        <a:off x="1" y="306760"/>
        <a:ext cx="611438" cy="262045"/>
      </dsp:txXfrm>
    </dsp:sp>
    <dsp:sp modelId="{58AB62C1-F315-4174-A07B-86C01594FBA5}">
      <dsp:nvSpPr>
        <dsp:cNvPr id="0" name=""/>
        <dsp:cNvSpPr/>
      </dsp:nvSpPr>
      <dsp:spPr>
        <a:xfrm rot="5400000">
          <a:off x="5080145" y="-4467664"/>
          <a:ext cx="567764" cy="95051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2060"/>
              </a:solidFill>
            </a:rPr>
            <a:t>Подключено 32 муниципальных библиотеки к сети Интернет</a:t>
          </a:r>
          <a:endParaRPr lang="ru-RU" sz="1800" kern="1200" dirty="0">
            <a:solidFill>
              <a:srgbClr val="002060"/>
            </a:solidFill>
          </a:endParaRPr>
        </a:p>
      </dsp:txBody>
      <dsp:txXfrm rot="-5400000">
        <a:off x="611439" y="28758"/>
        <a:ext cx="9477461" cy="512332"/>
      </dsp:txXfrm>
    </dsp:sp>
    <dsp:sp modelId="{0E9337C7-0380-4530-A1E2-D3577CF4AECB}">
      <dsp:nvSpPr>
        <dsp:cNvPr id="0" name=""/>
        <dsp:cNvSpPr/>
      </dsp:nvSpPr>
      <dsp:spPr>
        <a:xfrm rot="5400000">
          <a:off x="-131022" y="922240"/>
          <a:ext cx="873483" cy="611438"/>
        </a:xfrm>
        <a:prstGeom prst="chevron">
          <a:avLst/>
        </a:prstGeom>
        <a:solidFill>
          <a:schemeClr val="accent1">
            <a:shade val="80000"/>
            <a:hueOff val="19136"/>
            <a:satOff val="63"/>
            <a:lumOff val="3832"/>
            <a:alphaOff val="0"/>
          </a:schemeClr>
        </a:solidFill>
        <a:ln w="9525" cap="flat" cmpd="sng" algn="ctr">
          <a:solidFill>
            <a:schemeClr val="accent1">
              <a:shade val="80000"/>
              <a:hueOff val="19136"/>
              <a:satOff val="63"/>
              <a:lumOff val="3832"/>
              <a:alphaOff val="0"/>
            </a:schemeClr>
          </a:solidFill>
          <a:prstDash val="solid"/>
        </a:ln>
        <a:effectLst>
          <a:glow rad="63500">
            <a:schemeClr val="accent1">
              <a:shade val="80000"/>
              <a:hueOff val="19136"/>
              <a:satOff val="63"/>
              <a:lumOff val="3832"/>
              <a:alphaOff val="0"/>
              <a:tint val="30000"/>
              <a:shade val="95000"/>
              <a:satMod val="300000"/>
              <a:alpha val="50000"/>
            </a:schemeClr>
          </a:glo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smtClean="0">
              <a:solidFill>
                <a:srgbClr val="002060"/>
              </a:solidFill>
              <a:effectLst/>
            </a:rPr>
            <a:t> </a:t>
          </a:r>
          <a:endParaRPr lang="ru-RU" sz="1800" b="1" i="1" kern="1200" dirty="0">
            <a:solidFill>
              <a:srgbClr val="002060"/>
            </a:solidFill>
            <a:effectLst/>
          </a:endParaRPr>
        </a:p>
      </dsp:txBody>
      <dsp:txXfrm rot="-5400000">
        <a:off x="1" y="1096936"/>
        <a:ext cx="611438" cy="262045"/>
      </dsp:txXfrm>
    </dsp:sp>
    <dsp:sp modelId="{E4752EB5-BBB9-4B7D-B7DF-DEEABA5D0436}">
      <dsp:nvSpPr>
        <dsp:cNvPr id="0" name=""/>
        <dsp:cNvSpPr/>
      </dsp:nvSpPr>
      <dsp:spPr>
        <a:xfrm rot="5400000">
          <a:off x="5080145" y="-3677488"/>
          <a:ext cx="567764" cy="95051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19136"/>
              <a:satOff val="63"/>
              <a:lumOff val="3832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2060"/>
              </a:solidFill>
            </a:rPr>
            <a:t>Созданы в 4 муниципальных библиотеках центры общественного доступа к электронным фондам (компьютерные аудитории)</a:t>
          </a:r>
          <a:endParaRPr lang="ru-RU" sz="1800" kern="1200" dirty="0">
            <a:solidFill>
              <a:srgbClr val="002060"/>
            </a:solidFill>
          </a:endParaRPr>
        </a:p>
      </dsp:txBody>
      <dsp:txXfrm rot="-5400000">
        <a:off x="611439" y="818934"/>
        <a:ext cx="9477461" cy="512332"/>
      </dsp:txXfrm>
    </dsp:sp>
    <dsp:sp modelId="{1318904A-73C7-4770-8C44-E63F5951DD98}">
      <dsp:nvSpPr>
        <dsp:cNvPr id="0" name=""/>
        <dsp:cNvSpPr/>
      </dsp:nvSpPr>
      <dsp:spPr>
        <a:xfrm rot="5400000">
          <a:off x="-131022" y="1712416"/>
          <a:ext cx="873483" cy="611438"/>
        </a:xfrm>
        <a:prstGeom prst="chevron">
          <a:avLst/>
        </a:prstGeom>
        <a:solidFill>
          <a:schemeClr val="accent1">
            <a:shade val="80000"/>
            <a:hueOff val="38272"/>
            <a:satOff val="126"/>
            <a:lumOff val="7664"/>
            <a:alphaOff val="0"/>
          </a:schemeClr>
        </a:solidFill>
        <a:ln w="9525" cap="flat" cmpd="sng" algn="ctr">
          <a:solidFill>
            <a:schemeClr val="accent1">
              <a:shade val="80000"/>
              <a:hueOff val="38272"/>
              <a:satOff val="126"/>
              <a:lumOff val="7664"/>
              <a:alphaOff val="0"/>
            </a:schemeClr>
          </a:solidFill>
          <a:prstDash val="solid"/>
        </a:ln>
        <a:effectLst>
          <a:glow rad="63500">
            <a:schemeClr val="accent1">
              <a:shade val="80000"/>
              <a:hueOff val="38272"/>
              <a:satOff val="126"/>
              <a:lumOff val="7664"/>
              <a:alphaOff val="0"/>
              <a:tint val="30000"/>
              <a:shade val="95000"/>
              <a:satMod val="300000"/>
              <a:alpha val="50000"/>
            </a:schemeClr>
          </a:glo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smtClean="0">
              <a:solidFill>
                <a:srgbClr val="002060"/>
              </a:solidFill>
              <a:effectLst/>
            </a:rPr>
            <a:t> </a:t>
          </a:r>
          <a:endParaRPr lang="ru-RU" sz="1800" b="1" i="1" kern="1200" dirty="0">
            <a:solidFill>
              <a:srgbClr val="002060"/>
            </a:solidFill>
            <a:effectLst/>
          </a:endParaRPr>
        </a:p>
      </dsp:txBody>
      <dsp:txXfrm rot="-5400000">
        <a:off x="1" y="1887112"/>
        <a:ext cx="611438" cy="262045"/>
      </dsp:txXfrm>
    </dsp:sp>
    <dsp:sp modelId="{C7A514E4-708D-40BD-8CA1-4555A5D10BD3}">
      <dsp:nvSpPr>
        <dsp:cNvPr id="0" name=""/>
        <dsp:cNvSpPr/>
      </dsp:nvSpPr>
      <dsp:spPr>
        <a:xfrm rot="5400000">
          <a:off x="5080145" y="-2887312"/>
          <a:ext cx="567764" cy="95051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38272"/>
              <a:satOff val="126"/>
              <a:lumOff val="7664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2060"/>
              </a:solidFill>
            </a:rPr>
            <a:t>Созданы в 15 муниципальных библиотеках интернет-</a:t>
          </a:r>
          <a:r>
            <a:rPr lang="ru-RU" sz="1800" kern="1200" dirty="0" err="1" smtClean="0">
              <a:solidFill>
                <a:srgbClr val="002060"/>
              </a:solidFill>
            </a:rPr>
            <a:t>конференц</a:t>
          </a:r>
          <a:r>
            <a:rPr lang="ru-RU" sz="1800" kern="1200" dirty="0" smtClean="0">
              <a:solidFill>
                <a:srgbClr val="002060"/>
              </a:solidFill>
            </a:rPr>
            <a:t> центры общественного доступа к единому библиотечному пространству ЛО</a:t>
          </a:r>
          <a:endParaRPr lang="ru-RU" sz="1800" kern="1200" dirty="0">
            <a:solidFill>
              <a:srgbClr val="002060"/>
            </a:solidFill>
          </a:endParaRPr>
        </a:p>
      </dsp:txBody>
      <dsp:txXfrm rot="-5400000">
        <a:off x="611439" y="1609110"/>
        <a:ext cx="9477461" cy="512332"/>
      </dsp:txXfrm>
    </dsp:sp>
    <dsp:sp modelId="{44F93D47-C5BD-4FEA-B174-9E2AE1FDA0EE}">
      <dsp:nvSpPr>
        <dsp:cNvPr id="0" name=""/>
        <dsp:cNvSpPr/>
      </dsp:nvSpPr>
      <dsp:spPr>
        <a:xfrm rot="5400000">
          <a:off x="-131022" y="2502592"/>
          <a:ext cx="873483" cy="611438"/>
        </a:xfrm>
        <a:prstGeom prst="chevron">
          <a:avLst/>
        </a:prstGeom>
        <a:solidFill>
          <a:schemeClr val="accent1">
            <a:shade val="80000"/>
            <a:hueOff val="57408"/>
            <a:satOff val="189"/>
            <a:lumOff val="11496"/>
            <a:alphaOff val="0"/>
          </a:schemeClr>
        </a:solidFill>
        <a:ln w="9525" cap="flat" cmpd="sng" algn="ctr">
          <a:solidFill>
            <a:schemeClr val="accent1">
              <a:shade val="80000"/>
              <a:hueOff val="57408"/>
              <a:satOff val="189"/>
              <a:lumOff val="11496"/>
              <a:alphaOff val="0"/>
            </a:schemeClr>
          </a:solidFill>
          <a:prstDash val="solid"/>
        </a:ln>
        <a:effectLst>
          <a:glow rad="63500">
            <a:schemeClr val="accent1">
              <a:shade val="80000"/>
              <a:hueOff val="57408"/>
              <a:satOff val="189"/>
              <a:lumOff val="11496"/>
              <a:alphaOff val="0"/>
              <a:tint val="30000"/>
              <a:shade val="95000"/>
              <a:satMod val="300000"/>
              <a:alpha val="50000"/>
            </a:schemeClr>
          </a:glo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i="1" kern="1200" dirty="0">
            <a:solidFill>
              <a:srgbClr val="002060"/>
            </a:solidFill>
            <a:effectLst/>
          </a:endParaRPr>
        </a:p>
      </dsp:txBody>
      <dsp:txXfrm rot="-5400000">
        <a:off x="1" y="2677288"/>
        <a:ext cx="611438" cy="262045"/>
      </dsp:txXfrm>
    </dsp:sp>
    <dsp:sp modelId="{7F4CEA50-8701-41DE-A837-6853F7009217}">
      <dsp:nvSpPr>
        <dsp:cNvPr id="0" name=""/>
        <dsp:cNvSpPr/>
      </dsp:nvSpPr>
      <dsp:spPr>
        <a:xfrm rot="5400000">
          <a:off x="5080145" y="-2097136"/>
          <a:ext cx="567764" cy="95051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57408"/>
              <a:satOff val="189"/>
              <a:lumOff val="11496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2060"/>
              </a:solidFill>
            </a:rPr>
            <a:t>Созданы в 5 муниципальных библиотеках виртуальные ресурсы</a:t>
          </a:r>
          <a:endParaRPr lang="ru-RU" sz="1800" kern="1200" dirty="0">
            <a:solidFill>
              <a:srgbClr val="002060"/>
            </a:solidFill>
          </a:endParaRPr>
        </a:p>
      </dsp:txBody>
      <dsp:txXfrm rot="-5400000">
        <a:off x="611439" y="2399286"/>
        <a:ext cx="9477461" cy="512332"/>
      </dsp:txXfrm>
    </dsp:sp>
    <dsp:sp modelId="{82A42C58-0C44-47AB-ACEF-81A432D1B776}">
      <dsp:nvSpPr>
        <dsp:cNvPr id="0" name=""/>
        <dsp:cNvSpPr/>
      </dsp:nvSpPr>
      <dsp:spPr>
        <a:xfrm rot="5400000">
          <a:off x="-131022" y="3292768"/>
          <a:ext cx="873483" cy="611438"/>
        </a:xfrm>
        <a:prstGeom prst="chevron">
          <a:avLst/>
        </a:prstGeom>
        <a:solidFill>
          <a:schemeClr val="accent1">
            <a:shade val="80000"/>
            <a:hueOff val="76544"/>
            <a:satOff val="251"/>
            <a:lumOff val="15328"/>
            <a:alphaOff val="0"/>
          </a:schemeClr>
        </a:solidFill>
        <a:ln w="9525" cap="flat" cmpd="sng" algn="ctr">
          <a:solidFill>
            <a:schemeClr val="accent1">
              <a:shade val="80000"/>
              <a:hueOff val="76544"/>
              <a:satOff val="251"/>
              <a:lumOff val="15328"/>
              <a:alphaOff val="0"/>
            </a:schemeClr>
          </a:solidFill>
          <a:prstDash val="solid"/>
        </a:ln>
        <a:effectLst>
          <a:glow rad="63500">
            <a:schemeClr val="accent1">
              <a:shade val="80000"/>
              <a:hueOff val="76544"/>
              <a:satOff val="251"/>
              <a:lumOff val="15328"/>
              <a:alphaOff val="0"/>
              <a:tint val="30000"/>
              <a:shade val="95000"/>
              <a:satMod val="300000"/>
              <a:alpha val="50000"/>
            </a:schemeClr>
          </a:glo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i="1" kern="1200" dirty="0">
            <a:solidFill>
              <a:srgbClr val="002060"/>
            </a:solidFill>
            <a:effectLst/>
          </a:endParaRPr>
        </a:p>
      </dsp:txBody>
      <dsp:txXfrm rot="-5400000">
        <a:off x="1" y="3467464"/>
        <a:ext cx="611438" cy="262045"/>
      </dsp:txXfrm>
    </dsp:sp>
    <dsp:sp modelId="{212E62D9-B746-4C9D-AE1B-C4021F301A7E}">
      <dsp:nvSpPr>
        <dsp:cNvPr id="0" name=""/>
        <dsp:cNvSpPr/>
      </dsp:nvSpPr>
      <dsp:spPr>
        <a:xfrm rot="5400000">
          <a:off x="5080145" y="-1306960"/>
          <a:ext cx="567764" cy="95051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76544"/>
              <a:satOff val="251"/>
              <a:lumOff val="15328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2060"/>
              </a:solidFill>
            </a:rPr>
            <a:t>ГКУК «Ленинградская областная универсальная научная библиотека» оснащена средствами учета книговыдачи на основе радиометок</a:t>
          </a:r>
          <a:endParaRPr lang="ru-RU" sz="1800" kern="1200" dirty="0">
            <a:solidFill>
              <a:srgbClr val="002060"/>
            </a:solidFill>
          </a:endParaRPr>
        </a:p>
      </dsp:txBody>
      <dsp:txXfrm rot="-5400000">
        <a:off x="611439" y="3189462"/>
        <a:ext cx="9477461" cy="512332"/>
      </dsp:txXfrm>
    </dsp:sp>
    <dsp:sp modelId="{D278253F-8C4A-4083-9B56-C6687D060C94}">
      <dsp:nvSpPr>
        <dsp:cNvPr id="0" name=""/>
        <dsp:cNvSpPr/>
      </dsp:nvSpPr>
      <dsp:spPr>
        <a:xfrm rot="5400000">
          <a:off x="-131022" y="4082944"/>
          <a:ext cx="873483" cy="611438"/>
        </a:xfrm>
        <a:prstGeom prst="chevron">
          <a:avLst/>
        </a:prstGeom>
        <a:solidFill>
          <a:schemeClr val="accent1">
            <a:shade val="80000"/>
            <a:hueOff val="95679"/>
            <a:satOff val="314"/>
            <a:lumOff val="19160"/>
            <a:alphaOff val="0"/>
          </a:schemeClr>
        </a:solidFill>
        <a:ln w="9525" cap="flat" cmpd="sng" algn="ctr">
          <a:solidFill>
            <a:schemeClr val="accent1">
              <a:shade val="80000"/>
              <a:hueOff val="95679"/>
              <a:satOff val="314"/>
              <a:lumOff val="19160"/>
              <a:alphaOff val="0"/>
            </a:schemeClr>
          </a:solidFill>
          <a:prstDash val="solid"/>
        </a:ln>
        <a:effectLst>
          <a:glow rad="63500">
            <a:schemeClr val="accent1">
              <a:shade val="80000"/>
              <a:hueOff val="95679"/>
              <a:satOff val="314"/>
              <a:lumOff val="19160"/>
              <a:alphaOff val="0"/>
              <a:tint val="30000"/>
              <a:shade val="95000"/>
              <a:satMod val="300000"/>
              <a:alpha val="50000"/>
            </a:schemeClr>
          </a:glo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i="1" kern="1200" dirty="0">
            <a:solidFill>
              <a:srgbClr val="002060"/>
            </a:solidFill>
            <a:effectLst/>
          </a:endParaRPr>
        </a:p>
      </dsp:txBody>
      <dsp:txXfrm rot="-5400000">
        <a:off x="1" y="4257640"/>
        <a:ext cx="611438" cy="262045"/>
      </dsp:txXfrm>
    </dsp:sp>
    <dsp:sp modelId="{1F184533-05E2-42F2-9844-82EB665E7475}">
      <dsp:nvSpPr>
        <dsp:cNvPr id="0" name=""/>
        <dsp:cNvSpPr/>
      </dsp:nvSpPr>
      <dsp:spPr>
        <a:xfrm rot="5400000">
          <a:off x="5080145" y="-516784"/>
          <a:ext cx="567764" cy="95051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95679"/>
              <a:satOff val="314"/>
              <a:lumOff val="1916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2060"/>
              </a:solidFill>
            </a:rPr>
            <a:t>Выполнены работы по переводу в электронный вид 21 200 листов краеведческих и особо ценных библиотечных фондов в муниципальных библиотеках</a:t>
          </a:r>
          <a:endParaRPr lang="ru-RU" sz="1800" kern="1200" dirty="0">
            <a:solidFill>
              <a:srgbClr val="002060"/>
            </a:solidFill>
          </a:endParaRPr>
        </a:p>
      </dsp:txBody>
      <dsp:txXfrm rot="-5400000">
        <a:off x="611439" y="3979638"/>
        <a:ext cx="9477461" cy="512332"/>
      </dsp:txXfrm>
    </dsp:sp>
    <dsp:sp modelId="{BF97DEE6-1745-4536-9985-F0275E51F2AD}">
      <dsp:nvSpPr>
        <dsp:cNvPr id="0" name=""/>
        <dsp:cNvSpPr/>
      </dsp:nvSpPr>
      <dsp:spPr>
        <a:xfrm rot="5400000">
          <a:off x="-131022" y="4873120"/>
          <a:ext cx="873483" cy="611438"/>
        </a:xfrm>
        <a:prstGeom prst="chevron">
          <a:avLst/>
        </a:prstGeom>
        <a:solidFill>
          <a:schemeClr val="accent1">
            <a:shade val="80000"/>
            <a:hueOff val="114815"/>
            <a:satOff val="377"/>
            <a:lumOff val="22992"/>
            <a:alphaOff val="0"/>
          </a:schemeClr>
        </a:solidFill>
        <a:ln w="9525" cap="flat" cmpd="sng" algn="ctr">
          <a:solidFill>
            <a:schemeClr val="accent1">
              <a:shade val="80000"/>
              <a:hueOff val="114815"/>
              <a:satOff val="377"/>
              <a:lumOff val="22992"/>
              <a:alphaOff val="0"/>
            </a:schemeClr>
          </a:solidFill>
          <a:prstDash val="solid"/>
        </a:ln>
        <a:effectLst>
          <a:glow rad="63500">
            <a:schemeClr val="accent1">
              <a:shade val="80000"/>
              <a:hueOff val="114815"/>
              <a:satOff val="377"/>
              <a:lumOff val="22992"/>
              <a:alphaOff val="0"/>
              <a:tint val="30000"/>
              <a:shade val="95000"/>
              <a:satMod val="300000"/>
              <a:alpha val="50000"/>
            </a:schemeClr>
          </a:glo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i="1" kern="1200" dirty="0">
            <a:solidFill>
              <a:srgbClr val="002060"/>
            </a:solidFill>
            <a:effectLst/>
          </a:endParaRPr>
        </a:p>
      </dsp:txBody>
      <dsp:txXfrm rot="-5400000">
        <a:off x="1" y="5047816"/>
        <a:ext cx="611438" cy="262045"/>
      </dsp:txXfrm>
    </dsp:sp>
    <dsp:sp modelId="{8BD7E510-2F3B-4E1E-9969-6CC99067FEA8}">
      <dsp:nvSpPr>
        <dsp:cNvPr id="0" name=""/>
        <dsp:cNvSpPr/>
      </dsp:nvSpPr>
      <dsp:spPr>
        <a:xfrm rot="5400000">
          <a:off x="5080145" y="273391"/>
          <a:ext cx="567764" cy="95051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114815"/>
              <a:satOff val="377"/>
              <a:lumOff val="22992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2060"/>
              </a:solidFill>
            </a:rPr>
            <a:t>Созданы веб-сайты в сети Интернет для 2 муниципальных библиотек</a:t>
          </a:r>
          <a:endParaRPr lang="ru-RU" sz="1800" kern="1200" dirty="0">
            <a:solidFill>
              <a:srgbClr val="002060"/>
            </a:solidFill>
          </a:endParaRPr>
        </a:p>
      </dsp:txBody>
      <dsp:txXfrm rot="-5400000">
        <a:off x="611439" y="4769813"/>
        <a:ext cx="9477461" cy="5123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737B6-0452-4CCF-BE35-23F8667A3A2F}">
      <dsp:nvSpPr>
        <dsp:cNvPr id="0" name=""/>
        <dsp:cNvSpPr/>
      </dsp:nvSpPr>
      <dsp:spPr>
        <a:xfrm rot="5400000">
          <a:off x="-182238" y="184984"/>
          <a:ext cx="1214924" cy="850446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shade val="8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>
            <a:solidFill>
              <a:srgbClr val="002060"/>
            </a:solidFill>
          </a:endParaRPr>
        </a:p>
      </dsp:txBody>
      <dsp:txXfrm rot="-5400000">
        <a:off x="1" y="427968"/>
        <a:ext cx="850446" cy="364478"/>
      </dsp:txXfrm>
    </dsp:sp>
    <dsp:sp modelId="{58AB62C1-F315-4174-A07B-86C01594FBA5}">
      <dsp:nvSpPr>
        <dsp:cNvPr id="0" name=""/>
        <dsp:cNvSpPr/>
      </dsp:nvSpPr>
      <dsp:spPr>
        <a:xfrm rot="5400000">
          <a:off x="5088681" y="-4235487"/>
          <a:ext cx="789700" cy="92661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solidFill>
                <a:srgbClr val="002060"/>
              </a:solidFill>
            </a:rPr>
            <a:t>Оснащены 11 гос. музеев центрами общественного доступа к электронным фондам, в т. ч. экспозиционно-выставочными модулями и средствами визуализации изображений</a:t>
          </a:r>
          <a:endParaRPr lang="ru-RU" sz="1700" kern="1200" dirty="0">
            <a:solidFill>
              <a:srgbClr val="002060"/>
            </a:solidFill>
          </a:endParaRPr>
        </a:p>
      </dsp:txBody>
      <dsp:txXfrm rot="-5400000">
        <a:off x="850447" y="41297"/>
        <a:ext cx="9227619" cy="712600"/>
      </dsp:txXfrm>
    </dsp:sp>
    <dsp:sp modelId="{0E9337C7-0380-4530-A1E2-D3577CF4AECB}">
      <dsp:nvSpPr>
        <dsp:cNvPr id="0" name=""/>
        <dsp:cNvSpPr/>
      </dsp:nvSpPr>
      <dsp:spPr>
        <a:xfrm rot="5400000">
          <a:off x="-182238" y="1284036"/>
          <a:ext cx="1214924" cy="850446"/>
        </a:xfrm>
        <a:prstGeom prst="chevron">
          <a:avLst/>
        </a:prstGeom>
        <a:solidFill>
          <a:schemeClr val="accent1">
            <a:shade val="80000"/>
            <a:hueOff val="28704"/>
            <a:satOff val="94"/>
            <a:lumOff val="5748"/>
            <a:alphaOff val="0"/>
          </a:schemeClr>
        </a:solidFill>
        <a:ln w="9525" cap="flat" cmpd="sng" algn="ctr">
          <a:solidFill>
            <a:schemeClr val="accent1">
              <a:shade val="80000"/>
              <a:hueOff val="28704"/>
              <a:satOff val="94"/>
              <a:lumOff val="5748"/>
              <a:alphaOff val="0"/>
            </a:schemeClr>
          </a:solidFill>
          <a:prstDash val="solid"/>
        </a:ln>
        <a:effectLst>
          <a:glow rad="63500">
            <a:schemeClr val="accent1">
              <a:shade val="80000"/>
              <a:hueOff val="28704"/>
              <a:satOff val="94"/>
              <a:lumOff val="5748"/>
              <a:alphaOff val="0"/>
              <a:tint val="30000"/>
              <a:shade val="95000"/>
              <a:satMod val="300000"/>
              <a:alpha val="50000"/>
            </a:schemeClr>
          </a:glo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1" kern="1200" smtClean="0">
              <a:solidFill>
                <a:srgbClr val="002060"/>
              </a:solidFill>
              <a:effectLst/>
            </a:rPr>
            <a:t> </a:t>
          </a:r>
          <a:endParaRPr lang="ru-RU" sz="2500" b="1" i="1" kern="1200" dirty="0">
            <a:solidFill>
              <a:srgbClr val="002060"/>
            </a:solidFill>
            <a:effectLst/>
          </a:endParaRPr>
        </a:p>
      </dsp:txBody>
      <dsp:txXfrm rot="-5400000">
        <a:off x="1" y="1527020"/>
        <a:ext cx="850446" cy="364478"/>
      </dsp:txXfrm>
    </dsp:sp>
    <dsp:sp modelId="{E4752EB5-BBB9-4B7D-B7DF-DEEABA5D0436}">
      <dsp:nvSpPr>
        <dsp:cNvPr id="0" name=""/>
        <dsp:cNvSpPr/>
      </dsp:nvSpPr>
      <dsp:spPr>
        <a:xfrm rot="5400000">
          <a:off x="5088681" y="-3136436"/>
          <a:ext cx="789700" cy="92661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28704"/>
              <a:satOff val="94"/>
              <a:lumOff val="5748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solidFill>
                <a:srgbClr val="002060"/>
              </a:solidFill>
            </a:rPr>
            <a:t>Оснащены оборудованием и ПО для создания и распространения электронных изображений музейных предметов - 21 государственный музей</a:t>
          </a:r>
          <a:endParaRPr lang="ru-RU" sz="1700" kern="1200" dirty="0">
            <a:solidFill>
              <a:srgbClr val="002060"/>
            </a:solidFill>
          </a:endParaRPr>
        </a:p>
      </dsp:txBody>
      <dsp:txXfrm rot="-5400000">
        <a:off x="850447" y="1140348"/>
        <a:ext cx="9227619" cy="712600"/>
      </dsp:txXfrm>
    </dsp:sp>
    <dsp:sp modelId="{1318904A-73C7-4770-8C44-E63F5951DD98}">
      <dsp:nvSpPr>
        <dsp:cNvPr id="0" name=""/>
        <dsp:cNvSpPr/>
      </dsp:nvSpPr>
      <dsp:spPr>
        <a:xfrm rot="5400000">
          <a:off x="-182238" y="2383088"/>
          <a:ext cx="1214924" cy="850446"/>
        </a:xfrm>
        <a:prstGeom prst="chevron">
          <a:avLst/>
        </a:prstGeom>
        <a:solidFill>
          <a:schemeClr val="accent1">
            <a:shade val="80000"/>
            <a:hueOff val="57408"/>
            <a:satOff val="189"/>
            <a:lumOff val="11496"/>
            <a:alphaOff val="0"/>
          </a:schemeClr>
        </a:solidFill>
        <a:ln w="9525" cap="flat" cmpd="sng" algn="ctr">
          <a:solidFill>
            <a:schemeClr val="accent1">
              <a:shade val="80000"/>
              <a:hueOff val="57408"/>
              <a:satOff val="189"/>
              <a:lumOff val="11496"/>
              <a:alphaOff val="0"/>
            </a:schemeClr>
          </a:solidFill>
          <a:prstDash val="solid"/>
        </a:ln>
        <a:effectLst>
          <a:glow rad="63500">
            <a:schemeClr val="accent1">
              <a:shade val="80000"/>
              <a:hueOff val="57408"/>
              <a:satOff val="189"/>
              <a:lumOff val="11496"/>
              <a:alphaOff val="0"/>
              <a:tint val="30000"/>
              <a:shade val="95000"/>
              <a:satMod val="300000"/>
              <a:alpha val="50000"/>
            </a:schemeClr>
          </a:glo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1" kern="1200" smtClean="0">
              <a:solidFill>
                <a:srgbClr val="002060"/>
              </a:solidFill>
              <a:effectLst/>
            </a:rPr>
            <a:t> </a:t>
          </a:r>
          <a:endParaRPr lang="ru-RU" sz="2500" b="1" i="1" kern="1200" dirty="0">
            <a:solidFill>
              <a:srgbClr val="002060"/>
            </a:solidFill>
            <a:effectLst/>
          </a:endParaRPr>
        </a:p>
      </dsp:txBody>
      <dsp:txXfrm rot="-5400000">
        <a:off x="1" y="2626072"/>
        <a:ext cx="850446" cy="364478"/>
      </dsp:txXfrm>
    </dsp:sp>
    <dsp:sp modelId="{C7A514E4-708D-40BD-8CA1-4555A5D10BD3}">
      <dsp:nvSpPr>
        <dsp:cNvPr id="0" name=""/>
        <dsp:cNvSpPr/>
      </dsp:nvSpPr>
      <dsp:spPr>
        <a:xfrm rot="5400000">
          <a:off x="5088681" y="-2037384"/>
          <a:ext cx="789700" cy="92661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57408"/>
              <a:satOff val="189"/>
              <a:lumOff val="11496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solidFill>
                <a:srgbClr val="002060"/>
              </a:solidFill>
            </a:rPr>
            <a:t>В 14 гос. музеях обеспечен доступ к электронным фондам и электронным каталогам через сеть Интернет</a:t>
          </a:r>
          <a:endParaRPr lang="ru-RU" sz="1700" kern="1200" dirty="0">
            <a:solidFill>
              <a:srgbClr val="002060"/>
            </a:solidFill>
          </a:endParaRPr>
        </a:p>
      </dsp:txBody>
      <dsp:txXfrm rot="-5400000">
        <a:off x="850447" y="2239400"/>
        <a:ext cx="9227619" cy="712600"/>
      </dsp:txXfrm>
    </dsp:sp>
    <dsp:sp modelId="{44F93D47-C5BD-4FEA-B174-9E2AE1FDA0EE}">
      <dsp:nvSpPr>
        <dsp:cNvPr id="0" name=""/>
        <dsp:cNvSpPr/>
      </dsp:nvSpPr>
      <dsp:spPr>
        <a:xfrm rot="5400000">
          <a:off x="-182238" y="3482140"/>
          <a:ext cx="1214924" cy="850446"/>
        </a:xfrm>
        <a:prstGeom prst="chevron">
          <a:avLst/>
        </a:prstGeom>
        <a:solidFill>
          <a:schemeClr val="accent1">
            <a:shade val="80000"/>
            <a:hueOff val="86112"/>
            <a:satOff val="283"/>
            <a:lumOff val="17244"/>
            <a:alphaOff val="0"/>
          </a:schemeClr>
        </a:solidFill>
        <a:ln w="9525" cap="flat" cmpd="sng" algn="ctr">
          <a:solidFill>
            <a:schemeClr val="accent1">
              <a:shade val="80000"/>
              <a:hueOff val="86112"/>
              <a:satOff val="283"/>
              <a:lumOff val="17244"/>
              <a:alphaOff val="0"/>
            </a:schemeClr>
          </a:solidFill>
          <a:prstDash val="solid"/>
        </a:ln>
        <a:effectLst>
          <a:glow rad="63500">
            <a:schemeClr val="accent1">
              <a:shade val="80000"/>
              <a:hueOff val="86112"/>
              <a:satOff val="283"/>
              <a:lumOff val="17244"/>
              <a:alphaOff val="0"/>
              <a:tint val="30000"/>
              <a:shade val="95000"/>
              <a:satMod val="300000"/>
              <a:alpha val="50000"/>
            </a:schemeClr>
          </a:glo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b="1" i="1" kern="1200" dirty="0">
            <a:solidFill>
              <a:srgbClr val="002060"/>
            </a:solidFill>
            <a:effectLst/>
          </a:endParaRPr>
        </a:p>
      </dsp:txBody>
      <dsp:txXfrm rot="-5400000">
        <a:off x="1" y="3725124"/>
        <a:ext cx="850446" cy="364478"/>
      </dsp:txXfrm>
    </dsp:sp>
    <dsp:sp modelId="{7F4CEA50-8701-41DE-A837-6853F7009217}">
      <dsp:nvSpPr>
        <dsp:cNvPr id="0" name=""/>
        <dsp:cNvSpPr/>
      </dsp:nvSpPr>
      <dsp:spPr>
        <a:xfrm rot="5400000">
          <a:off x="5088681" y="-938332"/>
          <a:ext cx="789700" cy="92661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86112"/>
              <a:satOff val="283"/>
              <a:lumOff val="17244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solidFill>
                <a:srgbClr val="002060"/>
              </a:solidFill>
            </a:rPr>
            <a:t>Создано 2 р. М. пользователей центра общественного доступа к электронным фондам (компьютерной аудитории) и ЛВС ГКУ «Ленинградский областной государственный архив в г. Выборге»</a:t>
          </a:r>
          <a:endParaRPr lang="ru-RU" sz="1700" kern="1200" dirty="0">
            <a:solidFill>
              <a:srgbClr val="002060"/>
            </a:solidFill>
          </a:endParaRPr>
        </a:p>
      </dsp:txBody>
      <dsp:txXfrm rot="-5400000">
        <a:off x="850447" y="3338452"/>
        <a:ext cx="9227619" cy="712600"/>
      </dsp:txXfrm>
    </dsp:sp>
    <dsp:sp modelId="{82A42C58-0C44-47AB-ACEF-81A432D1B776}">
      <dsp:nvSpPr>
        <dsp:cNvPr id="0" name=""/>
        <dsp:cNvSpPr/>
      </dsp:nvSpPr>
      <dsp:spPr>
        <a:xfrm rot="5400000">
          <a:off x="-182238" y="4581192"/>
          <a:ext cx="1214924" cy="850446"/>
        </a:xfrm>
        <a:prstGeom prst="chevron">
          <a:avLst/>
        </a:prstGeom>
        <a:solidFill>
          <a:schemeClr val="accent1">
            <a:shade val="80000"/>
            <a:hueOff val="114815"/>
            <a:satOff val="377"/>
            <a:lumOff val="22992"/>
            <a:alphaOff val="0"/>
          </a:schemeClr>
        </a:solidFill>
        <a:ln w="9525" cap="flat" cmpd="sng" algn="ctr">
          <a:solidFill>
            <a:schemeClr val="accent1">
              <a:shade val="80000"/>
              <a:hueOff val="114815"/>
              <a:satOff val="377"/>
              <a:lumOff val="22992"/>
              <a:alphaOff val="0"/>
            </a:schemeClr>
          </a:solidFill>
          <a:prstDash val="solid"/>
        </a:ln>
        <a:effectLst>
          <a:glow rad="63500">
            <a:schemeClr val="accent1">
              <a:shade val="80000"/>
              <a:hueOff val="114815"/>
              <a:satOff val="377"/>
              <a:lumOff val="22992"/>
              <a:alphaOff val="0"/>
              <a:tint val="30000"/>
              <a:shade val="95000"/>
              <a:satMod val="300000"/>
              <a:alpha val="50000"/>
            </a:schemeClr>
          </a:glo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b="1" i="1" kern="1200" dirty="0">
            <a:solidFill>
              <a:srgbClr val="002060"/>
            </a:solidFill>
            <a:effectLst/>
          </a:endParaRPr>
        </a:p>
      </dsp:txBody>
      <dsp:txXfrm rot="-5400000">
        <a:off x="1" y="4824176"/>
        <a:ext cx="850446" cy="364478"/>
      </dsp:txXfrm>
    </dsp:sp>
    <dsp:sp modelId="{212E62D9-B746-4C9D-AE1B-C4021F301A7E}">
      <dsp:nvSpPr>
        <dsp:cNvPr id="0" name=""/>
        <dsp:cNvSpPr/>
      </dsp:nvSpPr>
      <dsp:spPr>
        <a:xfrm rot="5400000">
          <a:off x="5088681" y="160719"/>
          <a:ext cx="789700" cy="92661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114815"/>
              <a:satOff val="377"/>
              <a:lumOff val="22992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solidFill>
                <a:srgbClr val="002060"/>
              </a:solidFill>
            </a:rPr>
            <a:t>Выполнены работы по переводу в электронный вид 1 100 000 листов архивных документов в ГКУ «Ленинградский областной государственный архив в г. Выборге» и включение электронных образов в БД</a:t>
          </a:r>
          <a:endParaRPr lang="ru-RU" sz="1700" kern="1200" dirty="0">
            <a:solidFill>
              <a:srgbClr val="002060"/>
            </a:solidFill>
          </a:endParaRPr>
        </a:p>
      </dsp:txBody>
      <dsp:txXfrm rot="-5400000">
        <a:off x="850447" y="4437503"/>
        <a:ext cx="9227619" cy="7126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76B053-09ED-42F4-BFE7-FE3A19BD30D8}">
      <dsp:nvSpPr>
        <dsp:cNvPr id="0" name=""/>
        <dsp:cNvSpPr/>
      </dsp:nvSpPr>
      <dsp:spPr>
        <a:xfrm rot="5400000">
          <a:off x="-814393" y="814393"/>
          <a:ext cx="5286388" cy="3657600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accent1">
              <a:shade val="8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  <a:sp3d extrusionH="28000" prstMaterial="matte"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 rot="-5400000">
        <a:off x="1" y="1828799"/>
        <a:ext cx="3657600" cy="1628788"/>
      </dsp:txXfrm>
    </dsp:sp>
    <dsp:sp modelId="{3D473B62-1353-4198-A9B7-1006600AF20F}">
      <dsp:nvSpPr>
        <dsp:cNvPr id="0" name=""/>
        <dsp:cNvSpPr/>
      </dsp:nvSpPr>
      <dsp:spPr>
        <a:xfrm rot="5400000">
          <a:off x="4672005" y="-1014405"/>
          <a:ext cx="3457587" cy="54863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lt1"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800" kern="1200" dirty="0" smtClean="0">
              <a:solidFill>
                <a:srgbClr val="002060"/>
              </a:solidFill>
            </a:rPr>
            <a:t>Сопровождение и развитие региональной ИС «Государственный заказ Ленинградской области»</a:t>
          </a:r>
          <a:endParaRPr lang="ru-RU" sz="3800" kern="1200" dirty="0">
            <a:solidFill>
              <a:srgbClr val="002060"/>
            </a:solidFill>
          </a:endParaRPr>
        </a:p>
      </dsp:txBody>
      <dsp:txXfrm rot="-5400000">
        <a:off x="3657600" y="168785"/>
        <a:ext cx="5317614" cy="312001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C0537-F979-430C-81FC-484E72924FF9}">
      <dsp:nvSpPr>
        <dsp:cNvPr id="0" name=""/>
        <dsp:cNvSpPr/>
      </dsp:nvSpPr>
      <dsp:spPr>
        <a:xfrm rot="5400000">
          <a:off x="-209636" y="210825"/>
          <a:ext cx="1397578" cy="978305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accent1">
              <a:shade val="8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  <a:sp3d extrusionH="28000" prstMaterial="matte"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>
            <a:solidFill>
              <a:srgbClr val="002060"/>
            </a:solidFill>
          </a:endParaRPr>
        </a:p>
      </dsp:txBody>
      <dsp:txXfrm rot="-5400000">
        <a:off x="1" y="490342"/>
        <a:ext cx="978305" cy="419273"/>
      </dsp:txXfrm>
    </dsp:sp>
    <dsp:sp modelId="{13918EBA-EF32-4B0E-A3AA-BB7B9B4FE7F1}">
      <dsp:nvSpPr>
        <dsp:cNvPr id="0" name=""/>
        <dsp:cNvSpPr/>
      </dsp:nvSpPr>
      <dsp:spPr>
        <a:xfrm rot="5400000">
          <a:off x="4606939" y="-3627445"/>
          <a:ext cx="908426" cy="81656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lt1"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2060"/>
              </a:solidFill>
            </a:rPr>
            <a:t>Оказание услуг связи по предоставлению доступа к информационным ресурсам, передаче данных по каналам связи в 2013 году на территории Санкт-Петербурга и территории Ленинградской области</a:t>
          </a:r>
          <a:endParaRPr lang="ru-RU" sz="1800" kern="1200" dirty="0">
            <a:solidFill>
              <a:srgbClr val="002060"/>
            </a:solidFill>
          </a:endParaRPr>
        </a:p>
      </dsp:txBody>
      <dsp:txXfrm rot="-5400000">
        <a:off x="978305" y="45535"/>
        <a:ext cx="8121348" cy="819734"/>
      </dsp:txXfrm>
    </dsp:sp>
    <dsp:sp modelId="{7FD0E0F2-D788-4EE5-AD3F-2BDB9D9F53E5}">
      <dsp:nvSpPr>
        <dsp:cNvPr id="0" name=""/>
        <dsp:cNvSpPr/>
      </dsp:nvSpPr>
      <dsp:spPr>
        <a:xfrm rot="5400000">
          <a:off x="-209636" y="1463237"/>
          <a:ext cx="1397578" cy="978305"/>
        </a:xfrm>
        <a:prstGeom prst="chevron">
          <a:avLst/>
        </a:prstGeom>
        <a:solidFill>
          <a:schemeClr val="accent1">
            <a:shade val="80000"/>
            <a:hueOff val="38272"/>
            <a:satOff val="126"/>
            <a:lumOff val="7664"/>
            <a:alphaOff val="0"/>
          </a:schemeClr>
        </a:solidFill>
        <a:ln w="9525" cap="flat" cmpd="sng" algn="ctr">
          <a:solidFill>
            <a:schemeClr val="accent1">
              <a:shade val="80000"/>
              <a:hueOff val="38272"/>
              <a:satOff val="126"/>
              <a:lumOff val="7664"/>
              <a:alphaOff val="0"/>
            </a:schemeClr>
          </a:solidFill>
          <a:prstDash val="solid"/>
        </a:ln>
        <a:effectLst>
          <a:glow rad="70000">
            <a:schemeClr val="accent1">
              <a:shade val="80000"/>
              <a:hueOff val="38272"/>
              <a:satOff val="126"/>
              <a:lumOff val="7664"/>
              <a:alphaOff val="0"/>
              <a:tint val="30000"/>
              <a:shade val="95000"/>
              <a:satMod val="300000"/>
              <a:alpha val="50000"/>
            </a:schemeClr>
          </a:glow>
        </a:effectLst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  <a:sp3d extrusionH="28000" prstMaterial="matte"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-5400000">
        <a:off x="1" y="1742754"/>
        <a:ext cx="978305" cy="419273"/>
      </dsp:txXfrm>
    </dsp:sp>
    <dsp:sp modelId="{97053138-F1E5-4EE3-AE78-8F194FF2BCCD}">
      <dsp:nvSpPr>
        <dsp:cNvPr id="0" name=""/>
        <dsp:cNvSpPr/>
      </dsp:nvSpPr>
      <dsp:spPr>
        <a:xfrm rot="5400000">
          <a:off x="4606939" y="-2375033"/>
          <a:ext cx="908426" cy="81656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lt1"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2060"/>
              </a:solidFill>
            </a:rPr>
            <a:t>Оказание услуг связи для обслуживания вызовов, поступающих на "Горячую линию" с Губернатором Ленинградской области</a:t>
          </a:r>
          <a:endParaRPr lang="ru-RU" sz="1800" kern="1200" dirty="0">
            <a:solidFill>
              <a:srgbClr val="002060"/>
            </a:solidFill>
          </a:endParaRPr>
        </a:p>
      </dsp:txBody>
      <dsp:txXfrm rot="-5400000">
        <a:off x="978305" y="1297947"/>
        <a:ext cx="8121348" cy="819734"/>
      </dsp:txXfrm>
    </dsp:sp>
    <dsp:sp modelId="{913DABB8-3970-4DDD-9AB2-2F01D7AB5645}">
      <dsp:nvSpPr>
        <dsp:cNvPr id="0" name=""/>
        <dsp:cNvSpPr/>
      </dsp:nvSpPr>
      <dsp:spPr>
        <a:xfrm rot="5400000">
          <a:off x="-209636" y="2715649"/>
          <a:ext cx="1397578" cy="978305"/>
        </a:xfrm>
        <a:prstGeom prst="chevron">
          <a:avLst/>
        </a:prstGeom>
        <a:solidFill>
          <a:schemeClr val="accent1">
            <a:shade val="80000"/>
            <a:hueOff val="76544"/>
            <a:satOff val="251"/>
            <a:lumOff val="15328"/>
            <a:alphaOff val="0"/>
          </a:schemeClr>
        </a:solidFill>
        <a:ln w="9525" cap="flat" cmpd="sng" algn="ctr">
          <a:solidFill>
            <a:schemeClr val="accent1">
              <a:shade val="80000"/>
              <a:hueOff val="76544"/>
              <a:satOff val="251"/>
              <a:lumOff val="15328"/>
              <a:alphaOff val="0"/>
            </a:schemeClr>
          </a:solidFill>
          <a:prstDash val="solid"/>
        </a:ln>
        <a:effectLst>
          <a:glow rad="70000">
            <a:schemeClr val="accent1">
              <a:shade val="80000"/>
              <a:hueOff val="76544"/>
              <a:satOff val="251"/>
              <a:lumOff val="15328"/>
              <a:alphaOff val="0"/>
              <a:tint val="30000"/>
              <a:shade val="95000"/>
              <a:satMod val="300000"/>
              <a:alpha val="50000"/>
            </a:schemeClr>
          </a:glow>
        </a:effectLst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  <a:sp3d extrusionH="28000" prstMaterial="matte"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-5400000">
        <a:off x="1" y="2995166"/>
        <a:ext cx="978305" cy="419273"/>
      </dsp:txXfrm>
    </dsp:sp>
    <dsp:sp modelId="{F604B532-7D73-42FD-8FC9-623DE312F039}">
      <dsp:nvSpPr>
        <dsp:cNvPr id="0" name=""/>
        <dsp:cNvSpPr/>
      </dsp:nvSpPr>
      <dsp:spPr>
        <a:xfrm rot="5400000">
          <a:off x="4606939" y="-1122621"/>
          <a:ext cx="908426" cy="81656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lt1"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2060"/>
              </a:solidFill>
            </a:rPr>
            <a:t>Оказание услуг по предоставлению беспроводного канала цифровой связи для организации мобильного рабочего места руководителя</a:t>
          </a:r>
          <a:endParaRPr lang="ru-RU" sz="1800" kern="1200" dirty="0">
            <a:solidFill>
              <a:srgbClr val="002060"/>
            </a:solidFill>
          </a:endParaRPr>
        </a:p>
      </dsp:txBody>
      <dsp:txXfrm rot="-5400000">
        <a:off x="978305" y="2550359"/>
        <a:ext cx="8121348" cy="819734"/>
      </dsp:txXfrm>
    </dsp:sp>
    <dsp:sp modelId="{A8E7DEBC-CF57-4499-B463-B6D03B975590}">
      <dsp:nvSpPr>
        <dsp:cNvPr id="0" name=""/>
        <dsp:cNvSpPr/>
      </dsp:nvSpPr>
      <dsp:spPr>
        <a:xfrm rot="5400000">
          <a:off x="-209636" y="3968060"/>
          <a:ext cx="1397578" cy="978305"/>
        </a:xfrm>
        <a:prstGeom prst="chevron">
          <a:avLst/>
        </a:prstGeom>
        <a:solidFill>
          <a:schemeClr val="accent1">
            <a:shade val="80000"/>
            <a:hueOff val="114815"/>
            <a:satOff val="377"/>
            <a:lumOff val="22992"/>
            <a:alphaOff val="0"/>
          </a:schemeClr>
        </a:solidFill>
        <a:ln w="9525" cap="flat" cmpd="sng" algn="ctr">
          <a:solidFill>
            <a:schemeClr val="accent1">
              <a:shade val="80000"/>
              <a:hueOff val="114815"/>
              <a:satOff val="377"/>
              <a:lumOff val="22992"/>
              <a:alphaOff val="0"/>
            </a:schemeClr>
          </a:solidFill>
          <a:prstDash val="solid"/>
        </a:ln>
        <a:effectLst>
          <a:glow rad="70000">
            <a:schemeClr val="accent1">
              <a:shade val="80000"/>
              <a:hueOff val="114815"/>
              <a:satOff val="377"/>
              <a:lumOff val="22992"/>
              <a:alphaOff val="0"/>
              <a:tint val="30000"/>
              <a:shade val="95000"/>
              <a:satMod val="300000"/>
              <a:alpha val="50000"/>
            </a:schemeClr>
          </a:glow>
        </a:effectLst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  <a:sp3d extrusionH="28000" prstMaterial="matte"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-5400000">
        <a:off x="1" y="4247577"/>
        <a:ext cx="978305" cy="419273"/>
      </dsp:txXfrm>
    </dsp:sp>
    <dsp:sp modelId="{E7391257-4479-4CEB-89BB-8D8E073EBCD1}">
      <dsp:nvSpPr>
        <dsp:cNvPr id="0" name=""/>
        <dsp:cNvSpPr/>
      </dsp:nvSpPr>
      <dsp:spPr>
        <a:xfrm rot="5400000">
          <a:off x="4606939" y="129789"/>
          <a:ext cx="908426" cy="81656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lt1"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2060"/>
              </a:solidFill>
            </a:rPr>
            <a:t>Оказание услуг по предоставлению беспроводного канала цифровой связи для организации мобильных рабочих мест доступа к сети Интернет</a:t>
          </a:r>
          <a:endParaRPr lang="ru-RU" sz="1800" kern="1200" dirty="0">
            <a:solidFill>
              <a:srgbClr val="002060"/>
            </a:solidFill>
          </a:endParaRPr>
        </a:p>
      </dsp:txBody>
      <dsp:txXfrm rot="-5400000">
        <a:off x="978305" y="3802769"/>
        <a:ext cx="8121348" cy="8197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1F7A-545B-4BF7-8704-A5354061F8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31A7-8AC3-4A0B-9196-523F166C9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1F7A-545B-4BF7-8704-A5354061F8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31A7-8AC3-4A0B-9196-523F166C9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1F7A-545B-4BF7-8704-A5354061F8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31A7-8AC3-4A0B-9196-523F166C9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1F7A-545B-4BF7-8704-A5354061F8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31A7-8AC3-4A0B-9196-523F166C9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1F7A-545B-4BF7-8704-A5354061F8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31A7-8AC3-4A0B-9196-523F166C9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1F7A-545B-4BF7-8704-A5354061F8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31A7-8AC3-4A0B-9196-523F166C9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1F7A-545B-4BF7-8704-A5354061F8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31A7-8AC3-4A0B-9196-523F166C9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1F7A-545B-4BF7-8704-A5354061F8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6831A7-8AC3-4A0B-9196-523F166C90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1F7A-545B-4BF7-8704-A5354061F8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31A7-8AC3-4A0B-9196-523F166C9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1F7A-545B-4BF7-8704-A5354061F8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66831A7-8AC3-4A0B-9196-523F166C9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3471F7A-545B-4BF7-8704-A5354061F8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31A7-8AC3-4A0B-9196-523F166C9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3471F7A-545B-4BF7-8704-A5354061F8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66831A7-8AC3-4A0B-9196-523F166C9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yak@lenreg.ru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Объект 1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512" y="404664"/>
            <a:ext cx="604064" cy="690493"/>
          </a:xfrm>
        </p:spPr>
      </p:pic>
      <p:sp>
        <p:nvSpPr>
          <p:cNvPr id="30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99592" y="332656"/>
            <a:ext cx="8244408" cy="720080"/>
          </a:xfrm>
        </p:spPr>
        <p:txBody>
          <a:bodyPr>
            <a:noAutofit/>
          </a:bodyPr>
          <a:lstStyle/>
          <a:p>
            <a:pPr eaLnBrk="1" hangingPunct="1"/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Комитет по телекоммуникациям и информатизации</a:t>
            </a:r>
            <a:b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Департамент информационной безопасности и телекоммуникационной инфраструктуры</a:t>
            </a:r>
            <a:b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 телекоммуникационного обеспечения</a:t>
            </a:r>
          </a:p>
        </p:txBody>
      </p:sp>
      <p:sp>
        <p:nvSpPr>
          <p:cNvPr id="3076" name="TextBox 2"/>
          <p:cNvSpPr txBox="1">
            <a:spLocks noChangeArrowheads="1"/>
          </p:cNvSpPr>
          <p:nvPr/>
        </p:nvSpPr>
        <p:spPr bwMode="auto">
          <a:xfrm>
            <a:off x="467544" y="3573016"/>
            <a:ext cx="835406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  <a:t>Отчет о результатах работы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  <a:t>отдела телекоммуникационного обеспечения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  <a:t>в 2013 году и задачах на 2014 год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4282" y="5857892"/>
            <a:ext cx="87129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pitchFamily="34" charset="0"/>
              <a:ea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56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214290"/>
            <a:ext cx="8784976" cy="1143000"/>
          </a:xfrm>
        </p:spPr>
        <p:txBody>
          <a:bodyPr>
            <a:noAutofit/>
          </a:bodyPr>
          <a:lstStyle/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В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рамках реализации мероприятий за счет внепрограммных средств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 принял участие в успешной реализации ряда важных задач: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3338036"/>
              </p:ext>
            </p:extLst>
          </p:nvPr>
        </p:nvGraphicFramePr>
        <p:xfrm>
          <a:off x="357158" y="1071546"/>
          <a:ext cx="9144000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04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untitledпп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516562"/>
            <a:ext cx="2067608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41438"/>
          </a:xfrm>
        </p:spPr>
        <p:txBody>
          <a:bodyPr>
            <a:normAutofit fontScale="90000"/>
          </a:bodyPr>
          <a:lstStyle/>
          <a:p>
            <a:pPr marL="838200" indent="-838200" eaLnBrk="1" hangingPunct="1"/>
            <a:r>
              <a:rPr lang="ru-RU" sz="1700" b="1" i="1" dirty="0" smtClean="0"/>
              <a:t>	</a:t>
            </a:r>
            <a:r>
              <a:rPr lang="ru-RU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Важное направление </a:t>
            </a:r>
            <a:r>
              <a:rPr lang="en-US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взаимодействие с операторами связи, проведение и участие в проверочных мероприятиях, подготовка ответов по поступающим обращениями и запросам от граждан, организаций и органов власти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6225" y="1412776"/>
            <a:ext cx="7597775" cy="5445224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1800" i="1" dirty="0" smtClean="0">
                <a:solidFill>
                  <a:srgbClr val="000099"/>
                </a:solidFill>
              </a:rPr>
              <a:t>Обеспечение взаимодействия </a:t>
            </a:r>
            <a:r>
              <a:rPr lang="ru-RU" sz="1800" i="1" dirty="0">
                <a:solidFill>
                  <a:srgbClr val="000099"/>
                </a:solidFill>
              </a:rPr>
              <a:t>с </a:t>
            </a:r>
            <a:r>
              <a:rPr lang="ru-RU" sz="1800" i="1" dirty="0" smtClean="0">
                <a:solidFill>
                  <a:srgbClr val="000099"/>
                </a:solidFill>
              </a:rPr>
              <a:t>операторами</a:t>
            </a:r>
            <a:r>
              <a:rPr lang="ru-RU" sz="1800" i="1" dirty="0">
                <a:solidFill>
                  <a:srgbClr val="000099"/>
                </a:solidFill>
              </a:rPr>
              <a:t> </a:t>
            </a:r>
            <a:r>
              <a:rPr lang="ru-RU" sz="1800" i="1" dirty="0" smtClean="0">
                <a:solidFill>
                  <a:srgbClr val="000099"/>
                </a:solidFill>
              </a:rPr>
              <a:t>связи</a:t>
            </a:r>
            <a:r>
              <a:rPr lang="en-US" sz="1800" i="1" dirty="0" smtClean="0">
                <a:solidFill>
                  <a:srgbClr val="000099"/>
                </a:solidFill>
              </a:rPr>
              <a:t>,</a:t>
            </a:r>
            <a:r>
              <a:rPr lang="ru-RU" sz="1800" i="1" dirty="0" smtClean="0">
                <a:solidFill>
                  <a:srgbClr val="000099"/>
                </a:solidFill>
              </a:rPr>
              <a:t> </a:t>
            </a:r>
            <a:r>
              <a:rPr lang="ru-RU" sz="1800" i="1" dirty="0">
                <a:solidFill>
                  <a:srgbClr val="000099"/>
                </a:solidFill>
              </a:rPr>
              <a:t>ФГУП «Почта России</a:t>
            </a:r>
            <a:r>
              <a:rPr lang="ru-RU" sz="1800" i="1" dirty="0" smtClean="0">
                <a:solidFill>
                  <a:srgbClr val="000099"/>
                </a:solidFill>
              </a:rPr>
              <a:t>» с </a:t>
            </a:r>
            <a:r>
              <a:rPr lang="ru-RU" sz="1800" i="1" dirty="0">
                <a:solidFill>
                  <a:srgbClr val="000099"/>
                </a:solidFill>
              </a:rPr>
              <a:t>целью улучшения качества обслуживания населения услугами </a:t>
            </a:r>
            <a:r>
              <a:rPr lang="ru-RU" sz="1800" i="1" dirty="0" smtClean="0">
                <a:solidFill>
                  <a:srgbClr val="000099"/>
                </a:solidFill>
              </a:rPr>
              <a:t>связи (в т. ч. почтовой) </a:t>
            </a:r>
            <a:r>
              <a:rPr lang="ru-RU" sz="1800" i="1" dirty="0">
                <a:solidFill>
                  <a:srgbClr val="000099"/>
                </a:solidFill>
              </a:rPr>
              <a:t>и выработки рекомендаций по развитию сетей связи на территории </a:t>
            </a:r>
            <a:r>
              <a:rPr lang="ru-RU" sz="1800" i="1" dirty="0" smtClean="0">
                <a:solidFill>
                  <a:srgbClr val="000099"/>
                </a:solidFill>
              </a:rPr>
              <a:t>ЛО</a:t>
            </a:r>
            <a:endParaRPr lang="ru-RU" sz="1800" i="1" dirty="0">
              <a:solidFill>
                <a:srgbClr val="000099"/>
              </a:solidFill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endParaRPr lang="ru-RU" sz="1800" i="1" dirty="0">
              <a:solidFill>
                <a:srgbClr val="000099"/>
              </a:solidFill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1800" i="1" dirty="0" smtClean="0">
                <a:solidFill>
                  <a:srgbClr val="663300"/>
                </a:solidFill>
              </a:rPr>
              <a:t>Отдел курирует вопросы строительства сети цифрового  телевизионного вещания  на территории Ленинградской области в соответствии с ФЦП "Развитие цифрового телерадиовещания в Российской Федерации до 2015 года".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ü"/>
            </a:pPr>
            <a:endParaRPr lang="ru-RU" sz="1800" i="1" dirty="0" smtClean="0">
              <a:solidFill>
                <a:srgbClr val="663300"/>
              </a:solidFill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1800" i="1" dirty="0" smtClean="0"/>
              <a:t> </a:t>
            </a:r>
            <a:r>
              <a:rPr lang="ru-RU" sz="1800" i="1" dirty="0" smtClean="0">
                <a:solidFill>
                  <a:srgbClr val="006600"/>
                </a:solidFill>
              </a:rPr>
              <a:t>В рамках проведения контрольных мероприятий проведено 14 выездных проверок целевого использования бюджетных средств в муниципальных районах ЛО</a:t>
            </a:r>
            <a:endParaRPr lang="ru-RU" sz="1800" i="1" dirty="0" smtClean="0"/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ü"/>
            </a:pPr>
            <a:endParaRPr lang="ru-RU" sz="1800" i="1" dirty="0" smtClean="0"/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1800" i="1" dirty="0">
                <a:solidFill>
                  <a:srgbClr val="C00000"/>
                </a:solidFill>
              </a:rPr>
              <a:t>Отработано более 500 документов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ru-RU" sz="1800" i="1" dirty="0">
                <a:solidFill>
                  <a:srgbClr val="C00000"/>
                </a:solidFill>
              </a:rPr>
              <a:t> связанных с обращениями граждан, запросов от организаций и от органов исполнительной  и законодательной власти </a:t>
            </a:r>
          </a:p>
        </p:txBody>
      </p:sp>
      <p:pic>
        <p:nvPicPr>
          <p:cNvPr id="15365" name="Picture 4" descr="untitled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783"/>
            <a:ext cx="1295400" cy="1079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5" descr="untitled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780928"/>
            <a:ext cx="1692275" cy="105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6" descr="untitledк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21087"/>
            <a:ext cx="1281113" cy="12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46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564904"/>
            <a:ext cx="8712968" cy="1719064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Об итогах </a:t>
            </a:r>
            <a:r>
              <a:rPr lang="ru-RU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выполнения ДЦП «Развитие </a:t>
            </a:r>
            <a:r>
              <a:rPr lang="ru-RU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информационного </a:t>
            </a:r>
            <a:r>
              <a:rPr lang="ru-RU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общества в </a:t>
            </a:r>
            <a:r>
              <a:rPr lang="ru-RU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Ленинградской области» </a:t>
            </a:r>
            <a:r>
              <a:rPr lang="ru-RU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за </a:t>
            </a:r>
            <a:r>
              <a:rPr lang="ru-RU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2011-2013 </a:t>
            </a:r>
            <a:r>
              <a:rPr lang="ru-RU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годы</a:t>
            </a:r>
            <a:r>
              <a:rPr lang="ru-RU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829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3042" y="500042"/>
            <a:ext cx="30155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Цели Программы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745490165"/>
              </p:ext>
            </p:extLst>
          </p:nvPr>
        </p:nvGraphicFramePr>
        <p:xfrm>
          <a:off x="323528" y="1418392"/>
          <a:ext cx="8640960" cy="4708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899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4121656"/>
              </p:ext>
            </p:extLst>
          </p:nvPr>
        </p:nvGraphicFramePr>
        <p:xfrm>
          <a:off x="-972616" y="1484784"/>
          <a:ext cx="1011661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85720" y="0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Для информатизации культурного и гуманитарного просвещения в части библиотечного дела Программой реализовано:</a:t>
            </a:r>
          </a:p>
        </p:txBody>
      </p:sp>
    </p:spTree>
    <p:extLst>
      <p:ext uri="{BB962C8B-B14F-4D97-AF65-F5344CB8AC3E}">
        <p14:creationId xmlns:p14="http://schemas.microsoft.com/office/powerpoint/2010/main" val="76691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Autofit/>
          </a:bodyPr>
          <a:lstStyle/>
          <a:p>
            <a:pPr marL="420624" indent="-384048" algn="ctr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В целях информатизации культурного и гуманитарного просвещения в части музейного дела Программой реализовано: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9042332"/>
              </p:ext>
            </p:extLst>
          </p:nvPr>
        </p:nvGraphicFramePr>
        <p:xfrm>
          <a:off x="214282" y="1000108"/>
          <a:ext cx="9144000" cy="528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644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285784" y="214290"/>
            <a:ext cx="8784976" cy="1143000"/>
          </a:xfrm>
        </p:spPr>
        <p:txBody>
          <a:bodyPr>
            <a:noAutofit/>
          </a:bodyPr>
          <a:lstStyle/>
          <a:p>
            <a:pPr marL="420624" indent="-384048" algn="ctr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целях информатизации культурного и гуманитарного просвещения в части архивного дела Программой реализовано:</a:t>
            </a:r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6096974"/>
              </p:ext>
            </p:extLst>
          </p:nvPr>
        </p:nvGraphicFramePr>
        <p:xfrm>
          <a:off x="357158" y="1071546"/>
          <a:ext cx="9144000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32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003232" cy="1268760"/>
          </a:xfrm>
        </p:spPr>
        <p:txBody>
          <a:bodyPr>
            <a:noAutofit/>
          </a:bodyPr>
          <a:lstStyle/>
          <a:p>
            <a:pPr lvl="0" algn="ctr"/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оздание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модернизация местных центров доступа к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электронным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фондам – 18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библиотек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9014908"/>
              </p:ext>
            </p:extLst>
          </p:nvPr>
        </p:nvGraphicFramePr>
        <p:xfrm>
          <a:off x="-357222" y="1484784"/>
          <a:ext cx="9133910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481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22214" cy="1417638"/>
          </a:xfrm>
        </p:spPr>
        <p:txBody>
          <a:bodyPr>
            <a:noAutofit/>
          </a:bodyPr>
          <a:lstStyle/>
          <a:p>
            <a:pPr marL="36576" lvl="0" indent="0"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Осуществление подключения общедоступных городских и сельских публичных библиотек к сети "Интернет" со скоростью не менее 256 кбит/с - 250 библиотек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9153543"/>
              </p:ext>
            </p:extLst>
          </p:nvPr>
        </p:nvGraphicFramePr>
        <p:xfrm>
          <a:off x="10090" y="1484784"/>
          <a:ext cx="9133910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3"/>
            <a:ext cx="9144000" cy="967823"/>
          </a:xfrm>
        </p:spPr>
        <p:txBody>
          <a:bodyPr>
            <a:noAutofit/>
          </a:bodyPr>
          <a:lstStyle/>
          <a:p>
            <a:pPr marL="36576" indent="0" algn="ctr">
              <a:buNone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Создание и внедрение системы в 39 государственных</a:t>
            </a:r>
          </a:p>
          <a:p>
            <a:pPr marL="36576" indent="0" algn="ctr">
              <a:buNone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муниципальных учреждениях здравоохранения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6386" name="Picture 2" descr="C:\Documents and Settings\владелец\Рабочий стол\порта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27308"/>
            <a:ext cx="9144000" cy="56306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66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932" y="260648"/>
            <a:ext cx="86409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Деятельность отдела осуществлялась по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следующим</a:t>
            </a:r>
          </a:p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основным 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направлениям: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166307780"/>
              </p:ext>
            </p:extLst>
          </p:nvPr>
        </p:nvGraphicFramePr>
        <p:xfrm>
          <a:off x="323528" y="1418392"/>
          <a:ext cx="8640960" cy="4708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реализацию мероприятий Программы</a:t>
            </a:r>
            <a:b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2011-2013 годах предусмотрено 69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млн. руб.</a:t>
            </a:r>
            <a:r>
              <a:rPr 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7046377"/>
              </p:ext>
            </p:extLst>
          </p:nvPr>
        </p:nvGraphicFramePr>
        <p:xfrm>
          <a:off x="0" y="881046"/>
          <a:ext cx="9396382" cy="5976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561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Фактическое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финансирование и выполнение Программы составило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60,7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 руб.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(87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1 % от запланированных средств)</a:t>
            </a:r>
            <a:r>
              <a:rPr lang="ru-RU" sz="1800" b="1" i="1" dirty="0"/>
              <a:t/>
            </a:r>
            <a:br>
              <a:rPr lang="ru-RU" sz="1800" b="1" i="1" dirty="0"/>
            </a:br>
            <a:endParaRPr lang="ru-RU" sz="1800" b="1" i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5538292"/>
              </p:ext>
            </p:extLst>
          </p:nvPr>
        </p:nvGraphicFramePr>
        <p:xfrm>
          <a:off x="0" y="1196752"/>
          <a:ext cx="9144000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439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Экономия по результатам конкурсных процедур</a:t>
            </a:r>
            <a:r>
              <a:rPr lang="ru-RU" sz="1800" b="1" i="1" dirty="0"/>
              <a:t/>
            </a:r>
            <a:br>
              <a:rPr lang="ru-RU" sz="1800" b="1" i="1" dirty="0"/>
            </a:br>
            <a:endParaRPr lang="ru-RU" sz="1800" b="1" i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6486048"/>
              </p:ext>
            </p:extLst>
          </p:nvPr>
        </p:nvGraphicFramePr>
        <p:xfrm>
          <a:off x="0" y="1196752"/>
          <a:ext cx="9144000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189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068960"/>
            <a:ext cx="8208912" cy="1647056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</a:rPr>
              <a:t>Обеспечение условий для успешного достижения целей развития информационного общества</a:t>
            </a:r>
            <a:br>
              <a:rPr lang="ru-RU" sz="3200" b="1" i="1" dirty="0" smtClean="0">
                <a:solidFill>
                  <a:srgbClr val="0070C0"/>
                </a:solidFill>
              </a:rPr>
            </a:br>
            <a:r>
              <a:rPr lang="ru-RU" sz="3200" b="1" i="1" dirty="0" smtClean="0">
                <a:solidFill>
                  <a:srgbClr val="0070C0"/>
                </a:solidFill>
              </a:rPr>
              <a:t>и "электронного правительства" </a:t>
            </a:r>
            <a:br>
              <a:rPr lang="ru-RU" sz="3200" b="1" i="1" dirty="0" smtClean="0">
                <a:solidFill>
                  <a:srgbClr val="0070C0"/>
                </a:solidFill>
              </a:rPr>
            </a:br>
            <a:r>
              <a:rPr lang="ru-RU" sz="3200" b="1" i="1" dirty="0">
                <a:solidFill>
                  <a:srgbClr val="0070C0"/>
                </a:solidFill>
              </a:rPr>
              <a:t>в</a:t>
            </a:r>
            <a:r>
              <a:rPr lang="ru-RU" sz="3200" b="1" i="1" dirty="0" smtClean="0">
                <a:solidFill>
                  <a:srgbClr val="0070C0"/>
                </a:solidFill>
              </a:rPr>
              <a:t> Ленинградской области</a:t>
            </a:r>
            <a:br>
              <a:rPr lang="ru-RU" sz="3200" b="1" i="1" dirty="0" smtClean="0">
                <a:solidFill>
                  <a:srgbClr val="0070C0"/>
                </a:solidFill>
              </a:rPr>
            </a:br>
            <a:r>
              <a:rPr lang="ru-RU" sz="3200" b="1" i="1" dirty="0" smtClean="0">
                <a:solidFill>
                  <a:srgbClr val="0070C0"/>
                </a:solidFill>
              </a:rPr>
              <a:t>в 2014 году и на период до 2018 года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79512" y="476672"/>
            <a:ext cx="8856984" cy="7920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ct val="0"/>
              </a:spcBef>
              <a:buFont typeface="Wingdings 2"/>
              <a:buNone/>
            </a:pP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Цели на 2014 год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1718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7848872" cy="4968552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ru-RU" sz="2400" i="1" dirty="0" smtClean="0">
                <a:solidFill>
                  <a:srgbClr val="0070C0"/>
                </a:solidFill>
              </a:rPr>
              <a:t>Продолжение работ по рассмотрению</a:t>
            </a:r>
            <a:r>
              <a:rPr lang="en-US" sz="2400" i="1" dirty="0" smtClean="0">
                <a:solidFill>
                  <a:srgbClr val="0070C0"/>
                </a:solidFill>
              </a:rPr>
              <a:t>/</a:t>
            </a:r>
            <a:r>
              <a:rPr lang="ru-RU" sz="2400" i="1" dirty="0" smtClean="0">
                <a:solidFill>
                  <a:srgbClr val="0070C0"/>
                </a:solidFill>
              </a:rPr>
              <a:t>согласованию, учету </a:t>
            </a:r>
            <a:r>
              <a:rPr lang="ru-RU" sz="2400" i="1" dirty="0">
                <a:solidFill>
                  <a:srgbClr val="0070C0"/>
                </a:solidFill>
              </a:rPr>
              <a:t>планов и программ развития сетей электросвязи, сетей телерадиовещания и сетей почтовой связи на территории Ленинградской области, выполняемых </a:t>
            </a:r>
            <a:r>
              <a:rPr lang="ru-RU" sz="2400" i="1" dirty="0" smtClean="0">
                <a:solidFill>
                  <a:srgbClr val="0070C0"/>
                </a:solidFill>
              </a:rPr>
              <a:t>операторами</a:t>
            </a:r>
          </a:p>
          <a:p>
            <a:pPr marL="36576" indent="0">
              <a:buNone/>
            </a:pPr>
            <a:endParaRPr lang="ru-RU" sz="2400" i="1" dirty="0">
              <a:solidFill>
                <a:srgbClr val="0070C0"/>
              </a:solidFill>
            </a:endParaRPr>
          </a:p>
          <a:p>
            <a:pPr marL="36576" indent="0">
              <a:buNone/>
            </a:pPr>
            <a:r>
              <a:rPr lang="ru-RU" sz="2400" b="1" i="1" dirty="0">
                <a:solidFill>
                  <a:srgbClr val="0070C0"/>
                </a:solidFill>
              </a:rPr>
              <a:t>Результат:</a:t>
            </a:r>
            <a:endParaRPr lang="ru-RU" sz="2400" i="1" dirty="0">
              <a:solidFill>
                <a:srgbClr val="0070C0"/>
              </a:solidFill>
            </a:endParaRPr>
          </a:p>
          <a:p>
            <a:pPr marL="36576" indent="0">
              <a:buNone/>
            </a:pPr>
            <a:r>
              <a:rPr lang="ru-RU" sz="2400" i="1" dirty="0">
                <a:solidFill>
                  <a:srgbClr val="0070C0"/>
                </a:solidFill>
              </a:rPr>
              <a:t>Сопряжение «дорожных карт» </a:t>
            </a:r>
            <a:r>
              <a:rPr lang="ru-RU" sz="2400" i="1" dirty="0" smtClean="0">
                <a:solidFill>
                  <a:srgbClr val="0070C0"/>
                </a:solidFill>
              </a:rPr>
              <a:t>развития сетей </a:t>
            </a:r>
            <a:r>
              <a:rPr lang="ru-RU" sz="2400" i="1" dirty="0">
                <a:solidFill>
                  <a:srgbClr val="0070C0"/>
                </a:solidFill>
              </a:rPr>
              <a:t>операторов связи и органов власти Ленинградской </a:t>
            </a:r>
            <a:r>
              <a:rPr lang="ru-RU" sz="2400" i="1" dirty="0" smtClean="0">
                <a:solidFill>
                  <a:srgbClr val="0070C0"/>
                </a:solidFill>
              </a:rPr>
              <a:t>области</a:t>
            </a:r>
            <a:endParaRPr lang="ru-RU" sz="2400" i="1" dirty="0">
              <a:solidFill>
                <a:srgbClr val="0070C0"/>
              </a:solidFill>
            </a:endParaRPr>
          </a:p>
          <a:p>
            <a:pPr marL="36576" indent="0">
              <a:buNone/>
            </a:pPr>
            <a:r>
              <a:rPr lang="ru-RU" sz="2400" b="1" i="1" dirty="0">
                <a:solidFill>
                  <a:srgbClr val="0070C0"/>
                </a:solidFill>
              </a:rPr>
              <a:t> </a:t>
            </a:r>
            <a:endParaRPr lang="ru-RU" sz="2400" i="1" dirty="0">
              <a:solidFill>
                <a:srgbClr val="0070C0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79512" y="476672"/>
            <a:ext cx="8856984" cy="7920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Основные задачи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80213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00808"/>
            <a:ext cx="8388424" cy="5157192"/>
          </a:xfrm>
        </p:spPr>
        <p:txBody>
          <a:bodyPr>
            <a:normAutofit fontScale="47500" lnSpcReduction="20000"/>
          </a:bodyPr>
          <a:lstStyle/>
          <a:p>
            <a:pPr marL="36576" indent="0">
              <a:buNone/>
            </a:pPr>
            <a:r>
              <a:rPr lang="ru-RU" sz="4000" i="1" dirty="0" smtClean="0">
                <a:solidFill>
                  <a:srgbClr val="0070C0"/>
                </a:solidFill>
              </a:rPr>
              <a:t>В рамках развития </a:t>
            </a:r>
            <a:r>
              <a:rPr lang="ru-RU" sz="4000" i="1" dirty="0">
                <a:solidFill>
                  <a:srgbClr val="0070C0"/>
                </a:solidFill>
              </a:rPr>
              <a:t>единой сети передачи данных </a:t>
            </a:r>
            <a:r>
              <a:rPr lang="ru-RU" sz="4000" i="1" dirty="0" smtClean="0">
                <a:solidFill>
                  <a:srgbClr val="0070C0"/>
                </a:solidFill>
              </a:rPr>
              <a:t>ЛО </a:t>
            </a:r>
            <a:r>
              <a:rPr lang="en-US" sz="4000" i="1" dirty="0" smtClean="0">
                <a:solidFill>
                  <a:srgbClr val="0070C0"/>
                </a:solidFill>
              </a:rPr>
              <a:t>,</a:t>
            </a:r>
            <a:r>
              <a:rPr lang="ru-RU" sz="4000" i="1" dirty="0" smtClean="0">
                <a:solidFill>
                  <a:srgbClr val="0070C0"/>
                </a:solidFill>
              </a:rPr>
              <a:t> построение </a:t>
            </a:r>
            <a:r>
              <a:rPr lang="ru-RU" sz="4000" i="1" dirty="0">
                <a:solidFill>
                  <a:srgbClr val="0070C0"/>
                </a:solidFill>
              </a:rPr>
              <a:t>единой интеграционной коммуникационной инфраструктуры, обеспечивающей взаимодействие информационно-телекоммуникационных систем и сетей, функционирующих на основе единых принципов и по общим </a:t>
            </a:r>
            <a:r>
              <a:rPr lang="ru-RU" sz="4000" i="1" dirty="0" smtClean="0">
                <a:solidFill>
                  <a:srgbClr val="0070C0"/>
                </a:solidFill>
              </a:rPr>
              <a:t>правилам</a:t>
            </a:r>
            <a:r>
              <a:rPr lang="en-US" sz="4000" i="1" dirty="0" smtClean="0">
                <a:solidFill>
                  <a:srgbClr val="0070C0"/>
                </a:solidFill>
              </a:rPr>
              <a:t>:</a:t>
            </a:r>
            <a:r>
              <a:rPr lang="ru-RU" sz="4000" i="1" dirty="0" smtClean="0">
                <a:solidFill>
                  <a:srgbClr val="0070C0"/>
                </a:solidFill>
              </a:rPr>
              <a:t> единой </a:t>
            </a:r>
            <a:r>
              <a:rPr lang="ru-RU" sz="4000" i="1" dirty="0" err="1" smtClean="0">
                <a:solidFill>
                  <a:srgbClr val="0070C0"/>
                </a:solidFill>
              </a:rPr>
              <a:t>мультисервисной</a:t>
            </a:r>
            <a:r>
              <a:rPr lang="ru-RU" sz="4000" i="1" dirty="0" smtClean="0">
                <a:solidFill>
                  <a:srgbClr val="0070C0"/>
                </a:solidFill>
              </a:rPr>
              <a:t> телекоммуникационной сети (ЕМТС)</a:t>
            </a:r>
          </a:p>
          <a:p>
            <a:pPr marL="36576" indent="0">
              <a:buNone/>
            </a:pPr>
            <a:endParaRPr lang="ru-RU" sz="4000" b="1" i="1" dirty="0">
              <a:solidFill>
                <a:srgbClr val="0070C0"/>
              </a:solidFill>
            </a:endParaRPr>
          </a:p>
          <a:p>
            <a:pPr marL="36576" indent="0">
              <a:buNone/>
            </a:pPr>
            <a:r>
              <a:rPr lang="ru-RU" sz="4000" b="1" i="1" dirty="0">
                <a:solidFill>
                  <a:srgbClr val="0070C0"/>
                </a:solidFill>
              </a:rPr>
              <a:t>Результат:</a:t>
            </a:r>
            <a:endParaRPr lang="ru-RU" sz="4000" i="1" dirty="0">
              <a:solidFill>
                <a:srgbClr val="0070C0"/>
              </a:solidFill>
            </a:endParaRPr>
          </a:p>
          <a:p>
            <a:pPr marL="36576" indent="0">
              <a:buNone/>
            </a:pPr>
            <a:r>
              <a:rPr lang="ru-RU" sz="4000" i="1" dirty="0" smtClean="0">
                <a:solidFill>
                  <a:srgbClr val="0070C0"/>
                </a:solidFill>
              </a:rPr>
              <a:t>- Обеспечение </a:t>
            </a:r>
            <a:r>
              <a:rPr lang="ru-RU" sz="4000" i="1" dirty="0">
                <a:solidFill>
                  <a:srgbClr val="0070C0"/>
                </a:solidFill>
              </a:rPr>
              <a:t>информационного взаимодействия и удовлетворения информационных потребностей ОИВ, органов МСУ, подведомственных организаций и граждан </a:t>
            </a:r>
            <a:r>
              <a:rPr lang="ru-RU" sz="4000" i="1" dirty="0" smtClean="0">
                <a:solidFill>
                  <a:srgbClr val="0070C0"/>
                </a:solidFill>
              </a:rPr>
              <a:t>ЛО</a:t>
            </a:r>
            <a:endParaRPr lang="ru-RU" sz="4000" i="1" dirty="0">
              <a:solidFill>
                <a:srgbClr val="0070C0"/>
              </a:solidFill>
            </a:endParaRPr>
          </a:p>
          <a:p>
            <a:pPr marL="36576" indent="0">
              <a:buNone/>
            </a:pPr>
            <a:r>
              <a:rPr lang="ru-RU" sz="4000" i="1" dirty="0" smtClean="0">
                <a:solidFill>
                  <a:srgbClr val="0070C0"/>
                </a:solidFill>
              </a:rPr>
              <a:t>- Снижение </a:t>
            </a:r>
            <a:r>
              <a:rPr lang="ru-RU" sz="4000" i="1" dirty="0">
                <a:solidFill>
                  <a:srgbClr val="0070C0"/>
                </a:solidFill>
              </a:rPr>
              <a:t>временных и стоимостных затрат ОИВ ЛО, подведомственных организаций и органов МСУ на выполнение ими своих функций, а также временных и стоимостных затрат граждан и юридических лиц на получение государственных и муниципальных услуг за счет использования современных информационно–коммуникационных </a:t>
            </a:r>
            <a:r>
              <a:rPr lang="ru-RU" sz="4000" i="1" dirty="0" smtClean="0">
                <a:solidFill>
                  <a:srgbClr val="0070C0"/>
                </a:solidFill>
              </a:rPr>
              <a:t>технологий</a:t>
            </a:r>
            <a:endParaRPr lang="ru-RU" sz="4000" i="1" dirty="0">
              <a:solidFill>
                <a:srgbClr val="0070C0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79512" y="476672"/>
            <a:ext cx="8856984" cy="7920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Основные задачи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4009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417638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Clr>
                <a:schemeClr val="accent1"/>
              </a:buClr>
              <a:buSzPct val="80000"/>
            </a:pP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Существующая схема связи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0506"/>
            <a:ext cx="9144000" cy="5457494"/>
          </a:xfrm>
        </p:spPr>
      </p:pic>
    </p:spTree>
    <p:extLst>
      <p:ext uri="{BB962C8B-B14F-4D97-AF65-F5344CB8AC3E}">
        <p14:creationId xmlns:p14="http://schemas.microsoft.com/office/powerpoint/2010/main" val="198945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Типовая схема ЕМТС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25" y="1336005"/>
            <a:ext cx="9203325" cy="5521995"/>
          </a:xfrm>
        </p:spPr>
      </p:pic>
    </p:spTree>
    <p:extLst>
      <p:ext uri="{BB962C8B-B14F-4D97-AF65-F5344CB8AC3E}">
        <p14:creationId xmlns:p14="http://schemas.microsoft.com/office/powerpoint/2010/main" val="176021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lvl="0" algn="ctr"/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объектов подключения</a:t>
            </a:r>
          </a:p>
        </p:txBody>
      </p:sp>
      <p:graphicFrame>
        <p:nvGraphicFramePr>
          <p:cNvPr id="3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5126468"/>
              </p:ext>
            </p:extLst>
          </p:nvPr>
        </p:nvGraphicFramePr>
        <p:xfrm>
          <a:off x="50800" y="1103536"/>
          <a:ext cx="9042400" cy="2558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422664404"/>
              </p:ext>
            </p:extLst>
          </p:nvPr>
        </p:nvGraphicFramePr>
        <p:xfrm>
          <a:off x="-35421" y="3754636"/>
          <a:ext cx="9146381" cy="3103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575320" y="31831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rgbClr val="0070C0"/>
                </a:solidFill>
              </a:rPr>
              <a:t>Сравнительный график объектов подключений</a:t>
            </a:r>
            <a:r>
              <a:rPr lang="ru-RU" i="1" dirty="0" smtClean="0">
                <a:solidFill>
                  <a:srgbClr val="0070C0"/>
                </a:solidFill>
              </a:rPr>
              <a:t/>
            </a:r>
            <a:br>
              <a:rPr lang="ru-RU" i="1" dirty="0" smtClean="0">
                <a:solidFill>
                  <a:srgbClr val="0070C0"/>
                </a:solidFill>
              </a:rPr>
            </a:br>
            <a:endParaRPr lang="ru-RU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50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Объект 1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202" y="332656"/>
            <a:ext cx="697485" cy="797279"/>
          </a:xfrm>
        </p:spPr>
      </p:pic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214282" y="2420888"/>
            <a:ext cx="856964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44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СПАСИБО</a:t>
            </a:r>
            <a:r>
              <a:rPr lang="ru-RU" sz="4400" b="1" i="1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ru-RU" sz="44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 ВНИМАНИЕ</a:t>
            </a:r>
            <a:endParaRPr lang="ru-RU" sz="44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14282" y="3717032"/>
            <a:ext cx="838133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rgbClr val="00B0F0"/>
                </a:solidFill>
                <a:latin typeface="Arial" pitchFamily="34" charset="0"/>
                <a:ea typeface="Times New Roman" pitchFamily="18" charset="0"/>
              </a:rPr>
              <a:t>начальник отдела телекоммуникационного обеспечения</a:t>
            </a:r>
            <a:endParaRPr lang="ru-RU" sz="2000" i="1" dirty="0">
              <a:solidFill>
                <a:srgbClr val="00B0F0"/>
              </a:solidFill>
              <a:latin typeface="Arial" pitchFamily="34" charset="0"/>
              <a:ea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000" i="1" dirty="0">
              <a:solidFill>
                <a:srgbClr val="00B0F0"/>
              </a:solidFill>
              <a:latin typeface="Arial" pitchFamily="34" charset="0"/>
              <a:ea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rgbClr val="00B0F0"/>
                </a:solidFill>
                <a:latin typeface="Arial" pitchFamily="34" charset="0"/>
              </a:rPr>
              <a:t>Сергей Валерьевич ЯКОВЛЕВ</a:t>
            </a:r>
            <a:endParaRPr lang="ru-RU" sz="2000" i="1" dirty="0">
              <a:solidFill>
                <a:srgbClr val="00B0F0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i="1" dirty="0">
              <a:solidFill>
                <a:srgbClr val="00B0F0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rgbClr val="00B0F0"/>
                </a:solidFill>
                <a:latin typeface="Arial" pitchFamily="34" charset="0"/>
              </a:rPr>
              <a:t>т</a:t>
            </a:r>
            <a:r>
              <a:rPr lang="en-US" sz="2000" i="1" dirty="0" smtClean="0">
                <a:solidFill>
                  <a:srgbClr val="00B0F0"/>
                </a:solidFill>
                <a:latin typeface="Arial" pitchFamily="34" charset="0"/>
              </a:rPr>
              <a:t>/</a:t>
            </a:r>
            <a:r>
              <a:rPr lang="ru-RU" sz="2000" i="1" dirty="0" smtClean="0">
                <a:solidFill>
                  <a:srgbClr val="00B0F0"/>
                </a:solidFill>
                <a:latin typeface="Arial" pitchFamily="34" charset="0"/>
              </a:rPr>
              <a:t>ф </a:t>
            </a:r>
            <a:r>
              <a:rPr lang="ru-RU" sz="2000" i="1" dirty="0">
                <a:solidFill>
                  <a:srgbClr val="00B0F0"/>
                </a:solidFill>
                <a:latin typeface="Arial" pitchFamily="34" charset="0"/>
              </a:rPr>
              <a:t>(812) </a:t>
            </a:r>
            <a:r>
              <a:rPr lang="ru-RU" sz="2000" i="1" dirty="0" smtClean="0">
                <a:solidFill>
                  <a:srgbClr val="00B0F0"/>
                </a:solidFill>
                <a:latin typeface="Arial" pitchFamily="34" charset="0"/>
              </a:rPr>
              <a:t>710-00-57</a:t>
            </a:r>
            <a:r>
              <a:rPr lang="en-US" sz="2000" i="1" dirty="0" smtClean="0">
                <a:solidFill>
                  <a:srgbClr val="00B0F0"/>
                </a:solidFill>
                <a:latin typeface="Arial" pitchFamily="34" charset="0"/>
              </a:rPr>
              <a:t>; </a:t>
            </a:r>
            <a:r>
              <a:rPr lang="en-US" sz="2000" i="1" dirty="0" smtClean="0">
                <a:solidFill>
                  <a:srgbClr val="00B0F0"/>
                </a:solidFill>
                <a:latin typeface="Arial" pitchFamily="34" charset="0"/>
                <a:hlinkClick r:id="rId3"/>
              </a:rPr>
              <a:t>yak@lenreg.ru</a:t>
            </a:r>
            <a:r>
              <a:rPr lang="en-US" sz="2000" i="1" dirty="0" smtClean="0">
                <a:solidFill>
                  <a:srgbClr val="00B0F0"/>
                </a:solidFill>
                <a:latin typeface="Arial" pitchFamily="34" charset="0"/>
              </a:rPr>
              <a:t> </a:t>
            </a:r>
            <a:endParaRPr lang="ru-RU" sz="2000" i="1" dirty="0">
              <a:solidFill>
                <a:srgbClr val="00B0F0"/>
              </a:solidFill>
              <a:latin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332656"/>
            <a:ext cx="8100392" cy="72008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Комитет по телекоммуникациям и информатизации</a:t>
            </a:r>
            <a:br>
              <a:rPr lang="ru-RU" sz="16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Департамент информационной безопасности и телекоммуникационной инфраструктуры</a:t>
            </a:r>
            <a:br>
              <a:rPr lang="ru-RU" sz="16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 телекоммуникационного обеспечения</a:t>
            </a:r>
            <a:endPara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6000"/>
                    </a14:imgEffect>
                    <a14:imgEffect>
                      <a14:brightnessContrast bright="-1000"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1424444"/>
            <a:ext cx="1736204" cy="5433556"/>
          </a:xfrm>
          <a:prstGeom prst="rect">
            <a:avLst/>
          </a:prstGeom>
          <a:effectLst>
            <a:outerShdw blurRad="444500" dist="228600" dir="774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50356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Комитет по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869509454"/>
              </p:ext>
            </p:extLst>
          </p:nvPr>
        </p:nvGraphicFramePr>
        <p:xfrm>
          <a:off x="142844" y="571480"/>
          <a:ext cx="8501122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357158" y="285728"/>
            <a:ext cx="8291264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 реализации Программы в 2013 году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принимали участие ОИВ и ОМСУ Ленинградской области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5911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525344"/>
            <a:ext cx="9144000" cy="3326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300" b="1" i="1" dirty="0" smtClean="0"/>
              <a:t>Работы выполнены в соответствии</a:t>
            </a:r>
            <a:r>
              <a:rPr lang="en-US" sz="1300" b="1" i="1" dirty="0" smtClean="0"/>
              <a:t> c</a:t>
            </a:r>
            <a:r>
              <a:rPr lang="ru-RU" sz="1300" b="1" i="1" dirty="0" smtClean="0"/>
              <a:t> “Прогнозом кассовых выплат… на 201</a:t>
            </a:r>
            <a:r>
              <a:rPr lang="en-US" sz="1300" b="1" i="1" dirty="0" smtClean="0"/>
              <a:t>3</a:t>
            </a:r>
            <a:r>
              <a:rPr lang="ru-RU" sz="1300" b="1" i="1" dirty="0" smtClean="0"/>
              <a:t> г.” и “Планом</a:t>
            </a:r>
            <a:r>
              <a:rPr lang="en-US" sz="1300" b="1" i="1" dirty="0" smtClean="0"/>
              <a:t> </a:t>
            </a:r>
            <a:r>
              <a:rPr lang="ru-RU" sz="1300" b="1" i="1" dirty="0" smtClean="0"/>
              <a:t>работ…”</a:t>
            </a:r>
            <a:endParaRPr lang="en-US" sz="1300" b="1" i="1" dirty="0" smtClean="0"/>
          </a:p>
          <a:p>
            <a:pPr marL="0" indent="0" algn="ctr">
              <a:buNone/>
            </a:pPr>
            <a:endParaRPr lang="ru-RU" sz="2000" b="1" i="1" dirty="0" smtClean="0">
              <a:solidFill>
                <a:srgbClr val="0070C0"/>
              </a:solidFill>
            </a:endParaRPr>
          </a:p>
          <a:p>
            <a:pPr algn="ctr"/>
            <a:endParaRPr lang="ru-RU" sz="2000" b="1" i="1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2172"/>
            <a:ext cx="9036496" cy="1380604"/>
          </a:xfrm>
        </p:spPr>
        <p:txBody>
          <a:bodyPr>
            <a:noAutofit/>
          </a:bodyPr>
          <a:lstStyle/>
          <a:p>
            <a:pPr lvl="0"/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1. Заключено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государственных контрактов на сумму 19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 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674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,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48 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руб.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2. В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рамках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софинансирования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(46 муниципальных заказчиков) 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проведены   процедуры по подготовке совместных торгов и перечислено средств для субсидирования муниципальных контрактов на сумму 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977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,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8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тыс. руб.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3.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В рамках реализации мероприятий за счет внепрограммных средств  заключено контрактов, договоров  на общую сумму 15 012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,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5 руб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.</a:t>
            </a:r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188322322"/>
              </p:ext>
            </p:extLst>
          </p:nvPr>
        </p:nvGraphicFramePr>
        <p:xfrm>
          <a:off x="107504" y="1412776"/>
          <a:ext cx="903649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28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4873340"/>
              </p:ext>
            </p:extLst>
          </p:nvPr>
        </p:nvGraphicFramePr>
        <p:xfrm>
          <a:off x="-972616" y="1484784"/>
          <a:ext cx="1011661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85720" y="0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Для информатизации культурного и гуманитарного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просвещения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библиотечного дела Программой</a:t>
            </a: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2013 году реализовано:</a:t>
            </a:r>
          </a:p>
        </p:txBody>
      </p:sp>
    </p:spTree>
    <p:extLst>
      <p:ext uri="{BB962C8B-B14F-4D97-AF65-F5344CB8AC3E}">
        <p14:creationId xmlns:p14="http://schemas.microsoft.com/office/powerpoint/2010/main" val="427122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0729846"/>
              </p:ext>
            </p:extLst>
          </p:nvPr>
        </p:nvGraphicFramePr>
        <p:xfrm>
          <a:off x="-972616" y="1484784"/>
          <a:ext cx="1011661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85720" y="0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Для информатизации культурного и гуманитарного просвещения в части музейного и архивного дела Программой</a:t>
            </a: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2013 году реализовано:</a:t>
            </a:r>
          </a:p>
        </p:txBody>
      </p:sp>
    </p:spTree>
    <p:extLst>
      <p:ext uri="{BB962C8B-B14F-4D97-AF65-F5344CB8AC3E}">
        <p14:creationId xmlns:p14="http://schemas.microsoft.com/office/powerpoint/2010/main" val="1512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Отдельно следует выделить задачу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отдела в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году: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4303104"/>
              </p:ext>
            </p:extLst>
          </p:nvPr>
        </p:nvGraphicFramePr>
        <p:xfrm>
          <a:off x="214282" y="1000108"/>
          <a:ext cx="9144000" cy="528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357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214290"/>
            <a:ext cx="8784976" cy="1143000"/>
          </a:xfrm>
        </p:spPr>
        <p:txBody>
          <a:bodyPr>
            <a:noAutofit/>
          </a:bodyPr>
          <a:lstStyle/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В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рамках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мероприятий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счет внепрограммных средств реализовано: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2991500"/>
              </p:ext>
            </p:extLst>
          </p:nvPr>
        </p:nvGraphicFramePr>
        <p:xfrm>
          <a:off x="357158" y="1071546"/>
          <a:ext cx="9144000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128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910454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>Основные </a:t>
            </a:r>
            <a:r>
              <a:rPr lang="ru-RU" sz="2400" b="1" i="1" dirty="0"/>
              <a:t>суммарные показатели деятельности </a:t>
            </a:r>
            <a:r>
              <a:rPr lang="ru-RU" sz="2400" b="1" i="1" dirty="0" smtClean="0"/>
              <a:t>отдела в 2013 году:</a:t>
            </a:r>
            <a:endParaRPr lang="ru-RU" sz="2400" b="1" i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208071"/>
              </p:ext>
            </p:extLst>
          </p:nvPr>
        </p:nvGraphicFramePr>
        <p:xfrm>
          <a:off x="1" y="1412776"/>
          <a:ext cx="9143999" cy="56563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32239"/>
                <a:gridCol w="792088"/>
                <a:gridCol w="792088"/>
                <a:gridCol w="827584"/>
              </a:tblGrid>
              <a:tr h="3146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Показатель</a:t>
                      </a:r>
                      <a:endParaRPr lang="ru-RU" sz="1200" b="1" i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498" marR="354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rgbClr val="002060"/>
                          </a:solidFill>
                          <a:effectLst/>
                        </a:rPr>
                        <a:t>ед. изм.</a:t>
                      </a:r>
                      <a:endParaRPr lang="ru-RU" sz="1200" b="1" i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498" marR="354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план</a:t>
                      </a:r>
                      <a:endParaRPr lang="ru-RU" sz="1200" b="1" i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498" marR="354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rgbClr val="002060"/>
                          </a:solidFill>
                          <a:effectLst/>
                        </a:rPr>
                        <a:t>рез-т</a:t>
                      </a:r>
                      <a:endParaRPr lang="ru-RU" sz="1200" b="1" i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498" marR="35498" marT="0" marB="0" anchor="ctr"/>
                </a:tc>
              </a:tr>
              <a:tr h="2237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2060"/>
                          </a:solidFill>
                          <a:effectLst/>
                        </a:rPr>
                        <a:t>Количество муниципальных библиотек, подключенных  к сети Интернет</a:t>
                      </a:r>
                      <a:endParaRPr lang="ru-RU" sz="1200" i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498" marR="354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2060"/>
                          </a:solidFill>
                          <a:effectLst/>
                        </a:rPr>
                        <a:t>шт.</a:t>
                      </a:r>
                      <a:endParaRPr lang="ru-RU" sz="1200" i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498" marR="354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2060"/>
                          </a:solidFill>
                          <a:effectLst/>
                        </a:rPr>
                        <a:t>32</a:t>
                      </a:r>
                      <a:endParaRPr lang="ru-RU" sz="1200" i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498" marR="354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32</a:t>
                      </a:r>
                      <a:endParaRPr lang="ru-RU" sz="1200" b="1" i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498" marR="35498" marT="0" marB="0" anchor="ctr"/>
                </a:tc>
              </a:tr>
              <a:tr h="3355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2060"/>
                          </a:solidFill>
                          <a:effectLst/>
                        </a:rPr>
                        <a:t>Количество муниципальных библиотек, в которых созданы интернет-конференционные центры </a:t>
                      </a:r>
                      <a:endParaRPr lang="ru-RU" sz="1200" i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498" marR="354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2060"/>
                          </a:solidFill>
                          <a:effectLst/>
                        </a:rPr>
                        <a:t>шт.</a:t>
                      </a:r>
                      <a:endParaRPr lang="ru-RU" sz="1200" i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498" marR="354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2060"/>
                          </a:solidFill>
                          <a:effectLst/>
                        </a:rPr>
                        <a:t>15</a:t>
                      </a:r>
                      <a:endParaRPr lang="ru-RU" sz="1200" i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498" marR="354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15</a:t>
                      </a:r>
                      <a:endParaRPr lang="ru-RU" sz="1200" b="1" i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498" marR="35498" marT="0" marB="0" anchor="ctr"/>
                </a:tc>
              </a:tr>
              <a:tr h="3355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2060"/>
                          </a:solidFill>
                          <a:effectLst/>
                        </a:rPr>
                        <a:t>Количество муниципальных библиотек, в которых созданы центры доступа к электронным фондам</a:t>
                      </a:r>
                      <a:endParaRPr lang="ru-RU" sz="1200" i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498" marR="354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2060"/>
                          </a:solidFill>
                          <a:effectLst/>
                        </a:rPr>
                        <a:t>шт.</a:t>
                      </a:r>
                      <a:endParaRPr lang="ru-RU" sz="1200" i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498" marR="354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200" i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498" marR="354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200" b="1" i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498" marR="35498" marT="0" marB="0" anchor="ctr"/>
                </a:tc>
              </a:tr>
              <a:tr h="2237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2060"/>
                          </a:solidFill>
                          <a:effectLst/>
                        </a:rPr>
                        <a:t>Количество муниципальных библиотек, в которых созданы виртуальные ресурсы</a:t>
                      </a:r>
                      <a:endParaRPr lang="ru-RU" sz="1200" i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498" marR="354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2060"/>
                          </a:solidFill>
                          <a:effectLst/>
                        </a:rPr>
                        <a:t>шт.</a:t>
                      </a:r>
                      <a:endParaRPr lang="ru-RU" sz="1200" i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498" marR="354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200" i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498" marR="354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200" b="1" i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498" marR="35498" marT="0" marB="0" anchor="ctr"/>
                </a:tc>
              </a:tr>
              <a:tr h="3355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2060"/>
                          </a:solidFill>
                          <a:effectLst/>
                        </a:rPr>
                        <a:t>Количество государственных  библиотек, оснащенных средствами учета книговыдачи на основе радиометок </a:t>
                      </a:r>
                      <a:endParaRPr lang="ru-RU" sz="1200" i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498" marR="354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2060"/>
                          </a:solidFill>
                          <a:effectLst/>
                        </a:rPr>
                        <a:t>шт.</a:t>
                      </a:r>
                      <a:endParaRPr lang="ru-RU" sz="1200" i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498" marR="354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200" i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498" marR="354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200" b="1" i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498" marR="35498" marT="0" marB="0" anchor="ctr"/>
                </a:tc>
              </a:tr>
              <a:tr h="2237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2060"/>
                          </a:solidFill>
                          <a:effectLst/>
                        </a:rPr>
                        <a:t>Количество муниципальных библиотек, для которых созданы веб-сайты</a:t>
                      </a:r>
                      <a:endParaRPr lang="ru-RU" sz="1200" i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498" marR="354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2060"/>
                          </a:solidFill>
                          <a:effectLst/>
                        </a:rPr>
                        <a:t>шт.</a:t>
                      </a:r>
                      <a:endParaRPr lang="ru-RU" sz="1200" i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498" marR="354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200" i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498" marR="354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200" b="1" i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498" marR="35498" marT="0" marB="0" anchor="ctr"/>
                </a:tc>
              </a:tr>
              <a:tr h="4322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2060"/>
                          </a:solidFill>
                          <a:effectLst/>
                        </a:rPr>
                        <a:t>Количество переведенных в электронный краеведческих и особо ценных библиотечных фондов в муниципальных библиотеках</a:t>
                      </a:r>
                      <a:endParaRPr lang="ru-RU" sz="1200" i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498" marR="354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2060"/>
                          </a:solidFill>
                          <a:effectLst/>
                        </a:rPr>
                        <a:t>лист</a:t>
                      </a:r>
                      <a:endParaRPr lang="ru-RU" sz="1200" i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498" marR="354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2060"/>
                          </a:solidFill>
                          <a:effectLst/>
                        </a:rPr>
                        <a:t>21200</a:t>
                      </a:r>
                      <a:endParaRPr lang="ru-RU" sz="1200" i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498" marR="354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21200</a:t>
                      </a:r>
                      <a:endParaRPr lang="ru-RU" sz="1200" b="1" i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498" marR="35498" marT="0" marB="0" anchor="ctr"/>
                </a:tc>
              </a:tr>
              <a:tr h="4474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2060"/>
                          </a:solidFill>
                          <a:effectLst/>
                        </a:rPr>
                        <a:t>Количество государственных музеев, оснащенных экспозиционно-выставочными модулями и средствами визуализации изображений</a:t>
                      </a:r>
                      <a:endParaRPr lang="ru-RU" sz="1200" i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498" marR="354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2060"/>
                          </a:solidFill>
                          <a:effectLst/>
                        </a:rPr>
                        <a:t>шт.</a:t>
                      </a:r>
                      <a:endParaRPr lang="ru-RU" sz="1200" i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498" marR="354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2060"/>
                          </a:solidFill>
                          <a:effectLst/>
                        </a:rPr>
                        <a:t>11</a:t>
                      </a:r>
                      <a:endParaRPr lang="ru-RU" sz="1200" i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498" marR="354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11</a:t>
                      </a:r>
                      <a:endParaRPr lang="ru-RU" sz="1200" b="1" i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498" marR="35498" marT="0" marB="0" anchor="ctr"/>
                </a:tc>
              </a:tr>
              <a:tr h="5593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2060"/>
                          </a:solidFill>
                          <a:effectLst/>
                        </a:rPr>
                        <a:t>Количество государственных музеев, оснащенных оборудованием и программным обеспечением для создания и распространения электронных изображений музейных предметов </a:t>
                      </a:r>
                      <a:endParaRPr lang="ru-RU" sz="1200" i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498" marR="354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2060"/>
                          </a:solidFill>
                          <a:effectLst/>
                        </a:rPr>
                        <a:t>шт.</a:t>
                      </a:r>
                      <a:endParaRPr lang="ru-RU" sz="1200" i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498" marR="354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2060"/>
                          </a:solidFill>
                          <a:effectLst/>
                        </a:rPr>
                        <a:t>21</a:t>
                      </a:r>
                      <a:endParaRPr lang="ru-RU" sz="1200" i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498" marR="354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21</a:t>
                      </a:r>
                      <a:endParaRPr lang="ru-RU" sz="1200" b="1" i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498" marR="35498" marT="0" marB="0" anchor="ctr"/>
                </a:tc>
              </a:tr>
              <a:tr h="4474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2060"/>
                          </a:solidFill>
                          <a:effectLst/>
                        </a:rPr>
                        <a:t>Количество государственных музеев, в которых обеспечен доступ к электронным фондам и электронным каталогам через сеть Интернет</a:t>
                      </a:r>
                      <a:endParaRPr lang="ru-RU" sz="1200" i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498" marR="354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2060"/>
                          </a:solidFill>
                          <a:effectLst/>
                        </a:rPr>
                        <a:t>шт.</a:t>
                      </a:r>
                      <a:endParaRPr lang="ru-RU" sz="1200" i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498" marR="354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2060"/>
                          </a:solidFill>
                          <a:effectLst/>
                        </a:rPr>
                        <a:t>14</a:t>
                      </a:r>
                      <a:endParaRPr lang="ru-RU" sz="1200" i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498" marR="354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14</a:t>
                      </a:r>
                      <a:endParaRPr lang="ru-RU" sz="1200" b="1" i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498" marR="35498" marT="0" marB="0" anchor="ctr"/>
                </a:tc>
              </a:tr>
              <a:tr h="3355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2060"/>
                          </a:solidFill>
                          <a:effectLst/>
                        </a:rPr>
                        <a:t>Количество созданных мест пользователей компьютерной аудитории в государственном архиве</a:t>
                      </a:r>
                      <a:endParaRPr lang="ru-RU" sz="1200" i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498" marR="354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2060"/>
                          </a:solidFill>
                          <a:effectLst/>
                        </a:rPr>
                        <a:t>шт.</a:t>
                      </a:r>
                      <a:endParaRPr lang="ru-RU" sz="1200" i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498" marR="354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200" i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498" marR="354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200" b="1" i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498" marR="35498" marT="0" marB="0" anchor="ctr"/>
                </a:tc>
              </a:tr>
              <a:tr h="2237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2060"/>
                          </a:solidFill>
                          <a:effectLst/>
                        </a:rPr>
                        <a:t>Перевод в электронный вид архивных документов государственного фрхива</a:t>
                      </a:r>
                      <a:endParaRPr lang="ru-RU" sz="1200" i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498" marR="354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2060"/>
                          </a:solidFill>
                          <a:effectLst/>
                        </a:rPr>
                        <a:t>лист</a:t>
                      </a:r>
                      <a:endParaRPr lang="ru-RU" sz="1200" i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498" marR="354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2060"/>
                          </a:solidFill>
                          <a:effectLst/>
                        </a:rPr>
                        <a:t>1000000</a:t>
                      </a:r>
                      <a:endParaRPr lang="ru-RU" sz="1200" i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498" marR="354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1100000</a:t>
                      </a:r>
                      <a:endParaRPr lang="ru-RU" sz="1200" b="1" i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498" marR="35498" marT="0" marB="0" anchor="ctr"/>
                </a:tc>
              </a:tr>
              <a:tr h="3355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2060"/>
                          </a:solidFill>
                          <a:effectLst/>
                        </a:rPr>
                        <a:t>Обеспечение доли аукционов в рамках размещения государственного заказа, проводимых в электронном виде</a:t>
                      </a:r>
                      <a:endParaRPr lang="ru-RU" sz="1200" i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498" marR="354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2060"/>
                          </a:solidFill>
                          <a:effectLst/>
                        </a:rPr>
                        <a:t>%</a:t>
                      </a:r>
                      <a:endParaRPr lang="ru-RU" sz="1200" i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498" marR="354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2060"/>
                          </a:solidFill>
                          <a:effectLst/>
                        </a:rPr>
                        <a:t>80</a:t>
                      </a:r>
                      <a:endParaRPr lang="ru-RU" sz="1200" i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498" marR="354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100</a:t>
                      </a:r>
                      <a:endParaRPr lang="ru-RU" sz="1200" b="1" i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498" marR="35498" marT="0" marB="0" anchor="ctr"/>
                </a:tc>
              </a:tr>
              <a:tr h="6711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2060"/>
                          </a:solidFill>
                          <a:effectLst/>
                        </a:rPr>
                        <a:t>Оказание услуг связи по предоставлению доступа к информационным ресурсам, передаче данных по каналам связи на территории Санкт-Петербурга и на территории Ленинградской области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 i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498" marR="354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2060"/>
                          </a:solidFill>
                          <a:effectLst/>
                        </a:rPr>
                        <a:t>Точка подключения</a:t>
                      </a:r>
                      <a:endParaRPr lang="ru-RU" sz="1200" i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498" marR="354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2060"/>
                          </a:solidFill>
                          <a:effectLst/>
                        </a:rPr>
                        <a:t>96</a:t>
                      </a:r>
                      <a:endParaRPr lang="ru-RU" sz="1200" i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498" marR="354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96</a:t>
                      </a:r>
                      <a:endParaRPr lang="ru-RU" sz="1200" b="1" i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498" marR="3549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368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ехническая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1126</TotalTime>
  <Words>1562</Words>
  <Application>Microsoft Office PowerPoint</Application>
  <PresentationFormat>Экран (4:3)</PresentationFormat>
  <Paragraphs>183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Техническая</vt:lpstr>
      <vt:lpstr>Комитет по телекоммуникациям и информатизации Департамент информационной безопасности и телекоммуникационной инфраструктуры Отдел телекоммуникационного обеспечения</vt:lpstr>
      <vt:lpstr>Презентация PowerPoint</vt:lpstr>
      <vt:lpstr>Презентация PowerPoint</vt:lpstr>
      <vt:lpstr>1. Заключено государственных контрактов на сумму 19 674,48 тыс. руб. 2. В рамках софинансирования (46 муниципальных заказчиков)  проведены   процедуры по подготовке совместных торгов и перечислено средств для субсидирования муниципальных контрактов на сумму 977,8 тыс. руб. 3. В рамках реализации мероприятий за счет внепрограммных средств  заключено контрактов, договоров  на общую сумму 15 012,5 руб.</vt:lpstr>
      <vt:lpstr>Презентация PowerPoint</vt:lpstr>
      <vt:lpstr>Презентация PowerPoint</vt:lpstr>
      <vt:lpstr>Отдельно следует выделить задачу отдела в 2013 году:</vt:lpstr>
      <vt:lpstr> В рамках мероприятий за счет внепрограммных средств реализовано:</vt:lpstr>
      <vt:lpstr>Основные суммарные показатели деятельности отдела в 2013 году:</vt:lpstr>
      <vt:lpstr> В рамках реализации мероприятий за счет внепрограммных средств отдел принял участие в успешной реализации ряда важных задач:</vt:lpstr>
      <vt:lpstr> Важное направление : взаимодействие с операторами связи, проведение и участие в проверочных мероприятиях, подготовка ответов по поступающим обращениями и запросам от граждан, организаций и органов власти</vt:lpstr>
      <vt:lpstr>Об итогах выполнения ДЦП «Развитие информационного общества в Ленинградской области» за 2011-2013 годы </vt:lpstr>
      <vt:lpstr>Презентация PowerPoint</vt:lpstr>
      <vt:lpstr>Презентация PowerPoint</vt:lpstr>
      <vt:lpstr>В целях информатизации культурного и гуманитарного просвещения в части музейного дела Программой реализовано:</vt:lpstr>
      <vt:lpstr>В целях информатизации культурного и гуманитарного просвещения в части архивного дела Программой реализовано:</vt:lpstr>
      <vt:lpstr>Cоздание и модернизация местных центров доступа к электронным фондам – 18 библиотек</vt:lpstr>
      <vt:lpstr>Осуществление подключения общедоступных городских и сельских публичных библиотек к сети "Интернет" со скоростью не менее 256 кбит/с - 250 библиотек</vt:lpstr>
      <vt:lpstr>Презентация PowerPoint</vt:lpstr>
      <vt:lpstr>На реализацию мероприятий Программы в 2011-2013 годах предусмотрено 69,7 млн. руб. </vt:lpstr>
      <vt:lpstr>Фактическое финансирование и выполнение Программы составило 60,7 млн. руб.  (87,1 % от запланированных средств) </vt:lpstr>
      <vt:lpstr>Экономия по результатам конкурсных процедур </vt:lpstr>
      <vt:lpstr>Обеспечение условий для успешного достижения целей развития информационного общества и "электронного правительства"  в Ленинградской области в 2014 году и на период до 2018 года</vt:lpstr>
      <vt:lpstr>Презентация PowerPoint</vt:lpstr>
      <vt:lpstr>Презентация PowerPoint</vt:lpstr>
      <vt:lpstr>Существующая схема связи</vt:lpstr>
      <vt:lpstr>Типовая схема ЕМТС</vt:lpstr>
      <vt:lpstr>Структура объектов подключения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ДЦП РИО 2011-2013</dc:title>
  <dc:creator>Сергей Валерьевич Яковлев</dc:creator>
  <cp:lastModifiedBy>Татьяна Олеговна Суворова</cp:lastModifiedBy>
  <cp:revision>214</cp:revision>
  <dcterms:created xsi:type="dcterms:W3CDTF">2014-02-21T09:03:29Z</dcterms:created>
  <dcterms:modified xsi:type="dcterms:W3CDTF">2014-02-26T07:52:31Z</dcterms:modified>
</cp:coreProperties>
</file>